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430" r:id="rId3"/>
    <p:sldId id="313" r:id="rId4"/>
    <p:sldId id="315" r:id="rId5"/>
    <p:sldId id="316" r:id="rId6"/>
    <p:sldId id="317" r:id="rId7"/>
    <p:sldId id="318" r:id="rId8"/>
    <p:sldId id="314" r:id="rId9"/>
    <p:sldId id="319" r:id="rId10"/>
    <p:sldId id="308" r:id="rId11"/>
    <p:sldId id="321" r:id="rId12"/>
    <p:sldId id="309" r:id="rId13"/>
    <p:sldId id="322" r:id="rId14"/>
    <p:sldId id="320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428" r:id="rId25"/>
    <p:sldId id="333" r:id="rId26"/>
    <p:sldId id="339" r:id="rId27"/>
    <p:sldId id="343" r:id="rId28"/>
    <p:sldId id="344" r:id="rId29"/>
    <p:sldId id="345" r:id="rId30"/>
    <p:sldId id="346" r:id="rId31"/>
    <p:sldId id="347" r:id="rId32"/>
    <p:sldId id="348" r:id="rId33"/>
    <p:sldId id="429" r:id="rId34"/>
    <p:sldId id="349" r:id="rId35"/>
    <p:sldId id="436" r:id="rId36"/>
    <p:sldId id="440" r:id="rId37"/>
    <p:sldId id="437" r:id="rId38"/>
    <p:sldId id="438" r:id="rId39"/>
    <p:sldId id="381" r:id="rId40"/>
    <p:sldId id="382" r:id="rId41"/>
    <p:sldId id="383" r:id="rId42"/>
    <p:sldId id="384" r:id="rId43"/>
    <p:sldId id="385" r:id="rId44"/>
    <p:sldId id="386" r:id="rId45"/>
    <p:sldId id="388" r:id="rId46"/>
    <p:sldId id="389" r:id="rId47"/>
    <p:sldId id="390" r:id="rId48"/>
    <p:sldId id="391" r:id="rId49"/>
    <p:sldId id="392" r:id="rId50"/>
    <p:sldId id="397" r:id="rId51"/>
    <p:sldId id="439" r:id="rId52"/>
    <p:sldId id="399" r:id="rId53"/>
    <p:sldId id="441" r:id="rId54"/>
    <p:sldId id="442" r:id="rId55"/>
    <p:sldId id="444" r:id="rId56"/>
    <p:sldId id="445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5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04:56.6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11628 12978 512,'14'0'0,"-1"12"0,-13-12 0,0 0 0,0 0 0,0 0 0,0 0 0,0 0 0,0 0 0,13 0 0,-13 0 0,0 0 0,0 0 0,0 0 0,0 0 0,0 0 0,26 0 0,-26 0 0,0 0 0,0 0 0,0 0 0,0 0 0,13 0 0,-13 0 0,0 0 0,0 0 0,0 0 0,27 0 0,-27 0 0,0 0 0,0 0 0,0 0 0,0 0 0,0 0 0,26-12 0,-26 12 0</inkml:trace>
  <inkml:trace contextRef="#ctx0" brushRef="#br0" timeOffset="1038">12052 12951 512,'0'0'0,"0"0"0,0 0 0,0 0 0,13 0 0,-13 0 0,13 0 0,-13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28:49.1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2910 10954 512,'0'0'0,"0"0"0,0 0 0,0 0 0,0 0 0,0 0 0,0-13 0</inkml:trace>
  <inkml:trace contextRef="#ctx0" brushRef="#br0" timeOffset="197.0197">2884 10927 512,'0'0'0,"-14"0"0,14 0 0,0 0 0,0 0 0,0 0 0,0 0 0,0 14 0,0-14 0,0 0 0</inkml:trace>
  <inkml:trace contextRef="#ctx0" brushRef="#br0" timeOffset="489.0489">2884 10941 512,'0'0'0,"0"0"0,0 0 0,0 0 0,0 0 0,0 0 0,0 0 0,0 0 0,0 0 0,0 0 0,0 0 0,0 13 0,0-13 0,13 0 0,-13 0 0,0 0 0,13 0 0</inkml:trace>
  <inkml:trace contextRef="#ctx0" brushRef="#br0" timeOffset="2584.2584">3373 10980 512,'0'0'0,"13"14"0,-13-14 0,13 0 0,1 0 0,-1 0 0,0 0 0,14 0 0,-14 0 0,13 12 0,1-12 0,-1 0 0,0 14 0,2-14 0,-2 0 0,0 0 0,14 0 0,-14 0 0,14 0 0,-14 0 0,14 0 0,0 13 0,13-13 0,-14 0 0,1 0 0,0 0 0,13 0 0,-1 0 0,-12 0 0,13 0 0,0-13 0,-13 13 0,12 0 0,2 0 0,-1 0 0,-1-14 0,2 14 0,-2 0 0,1 0 0,0 0 0,0 0 0,13 0 0,-13 0 0,0 0 0,13 0 0,-13 0 0,0 0 0,13 0 0,-26 14 0,26-14 0,-13 0 0,0 0 0,0 0 0,-1 13 0,1-13 0,1 0 0,-2 0 0,1 0 0,-13 0 0,13 0 0,0 0 0,0 0 0,-14 0 0,15-13 0,-2 13 0,1 0 0,-13 0 0,0 0 0,-1-14 0,14 14 0,-13 0 0,13-12 0,-13 12 0,12 0 0,-12 0 0,-1 0 0,15 0 0,-15 0 0,14 0 0,-27 0 0,28 0 0,-14 0 0,12 0 0,-12 0 0,-1 0 0,15 0 0,-15 12 0,1-12 0,-1 0 0,15 0 0,-15 0 0,14 0 0,-13 14 0,-1-14 0,15 0 0,-15 0 0,14 0 0,-14 0 0,2 0 0,-2 13 0,14-13 0,0 0 0,-14 0 0,2 0 0,11-13 0,1 13 0,-13 0 0,13 0 0,-13 0 0,12 0 0,1 0 0,0 0 0,-13-14 0,26 14 0,-27 0 0,15 0 0,-1 0 0,-1 0 0,14 0 0,-26 0 0,13 0 0,13 0 0,-12 0 0,-15 0 0,27 0 0,-13-12 0,0 12 0,0 0 0,0 0 0,-1 0 0,2 0 0,12-14 0,-14 14 0,2 0 0,-1 0 0,13 0 0,-14-13 0,-11 13 0,24 0 0,-12-13 0,0 13 0,0-13 0,0 13 0,0 0 0,-14-14 0,15 14 0,-2 0 0,1 0 0,0 0 0,-13 0 0,13 0 0,13 14 0,-13-14 0,-13 0 0,13 0 0,-1 0 0,2 13 0,-15-13 0,14 0 0,0 13 0,0-13 0,0 13 0,0-13 0,-1 14 0,2-14 0,-15 0 0,14 0 0,0 0 0,0 0 0,0 12 0,-13-12 0,12 0 0,2 0 0,-2 0 0,-12 0 0,13 0 0,0 14 0,0-14 0,-14 0 0,14 13 0,14-13 0,-15 13 0,-12-13 0,26 14 0,-13-14 0,0 13 0,0 0 0,13-13 0,-13 13 0,0-13 0,0 0 0,13 13 0,-13-13 0,0 13 0,13-13 0,0 0 0,-13 0 0,13 0 0,1 14 0,-2-14 0,1 0 0,1 0 0,-1 0 0,0 0 0,14 13 0,-28-13 0,14 0 0,14 0 0,-1 0 0,-12 0 0,12 0 0,-13 0 0,0 0 0,13 0 0,-13 0 0,1 0 0,-1 0 0,-66 0 0,53-13 0</inkml:trace>
  <inkml:trace contextRef="#ctx0" brushRef="#br0" timeOffset="8833.8833">5172 9339 512,'0'0'0,"0"0"0,0 14 0,0 12 0,-13 1 0,13 12 0,13 1 0,-13 0 0,13 13 0,0 0 0,-13-1 0,14 2 0,-1-15 0,1 14 0,-14-14 0,13-12 0,-13-1 0,0-12 0,0-1 0,-13-13 0,13 0 0,0-13 0,-14-14 0,1-13 0,-14 1 0,14-1 0,13-12 0,0 12 0,0-14 0,0 15 0,0-14 0,13 14 0,0-1 0,-13 1 0,14 12 0,-1 14 0,1-1 0,-1 1 0,-13 13 0,26 13 0,-13 1 0,14-1 0,-1 14 0,-13 12 0,0 1 0,1-1 0,-1 1 0,1-13 0,-14-2 0,13-10 0,-13 10 0,13-25 0,-13 14 0,0-28 0,0 14 0,0-25 0,0 10 0,0-24 0,13-1 0,-13 1 0,13 12 0,1 1 0,-1-1 0,13 1 0,0 26 0,-12-13 0,12 26 0,1-13 0,-1 26 0,-12 14 0,12-13 0,0 12 0,-12 14 0,-1-14 0,0 15 0,0-1 0,-13-14 0,0 1 0,0-1 0,0-12 0,0-1 0,0-12 0,13-14 0,-13 0 0,0 0 0,13 0 0</inkml:trace>
  <inkml:trace contextRef="#ctx0" brushRef="#br0" timeOffset="9274.9274">5979 9670 512,'13'0'0,"-13"0"0,14-12 0,-1 12 0,0-15 0,1 3 0,-1-1 0,13 13 0,-13-14 0,14 1 0,-14 0 0,0-1 0,-13 1 0,13 0 0,-13 0 0,-13 0 0,13-1 0,-13 1 0,-14 13 0,1 0 0,-13 0 0,12 0 0,0 0 0,1 13 0,13 1 0,-14 12 0,14-13 0,13 14 0,0-14 0,13 14 0,0-14 0,1-1 0,12 3 0,1-3 0,-1-12 0,1 13 0,12-13 0,-12 0 0,12-13 0,1 13 0,-13-12 0,-27 12 0,26-15 0</inkml:trace>
  <inkml:trace contextRef="#ctx0" brushRef="#br0" timeOffset="10032.0031">6548 9379 512,'0'0'0,"0"0"0,0 14 0,-26-14 0,-1 13 0,-12 0 0,12 1 0,1 11 0,-1-11 0,14 26 0,-1-14 0,14 0 0,14-12 0,-1 12 0,14-12 0,-1-14 0,1 0 0,-1 0 0,14-14 0,-14 1 0,13-27 0,-11 14 0,-15-27 0,0 14 0,0-15 0,-13 1 0,13 14 0,-13-14 0,-13 13 0,13 14 0,0 13 0,-13-1 0,13 1 0,0 26 0,0-13 0,13 14 0,-13 25 0,0 1 0,13 0 0,0 12 0,1 1 0,-1-13 0,-13 13 0,13-13 0,0-1 0,-13-26 0,13 14 0,-13-14 0,0-13 0,13 0 0,-13-13 0,14-14 0,-1 1 0,0 0 0,14-1 0,-14 14 0,14-14 0,-1 27 0,0-12 0,1 12 0,-14 12 0,0 1 0,13 1 0,-12 12 0,0 1 0,-14-1 0,13 14 0,-13-13 0,0-2 0,0-10 0,0-3 0,0 1 0,0 1 0,0-28 0,13 14 0,0-13 0,13-14 0,-26 27 0,27-25 0</inkml:trace>
  <inkml:trace contextRef="#ctx0" brushRef="#br0" timeOffset="10481.048">7328 9485 512,'14'0'0,"-1"-13"0,13 13 0,1-14 0,-14 1 0,-13 13 0,0 0 0,-13 0 0,-14 0 0,-12 0 0,-1 13 0,14 1 0,-14-1 0,14 14 0,12-14 0,1 0 0,13 13 0,0-12 0,27-1 0,-1-13 0,1 0 0,-1 0 0,13-13 0,1-1 0,0 1 0,-13-13 0,-14 13 0,0-14 0,0 14 0,0-14 0,-13 15 0,0-2 0,14 14 0,-14 0 0,0 0 0,0 14 0,0 11 0,0-11 0,13 26 0,-13-14 0,13 0 0,-13 1 0,13 0 0,-13-14 0,0-1 0,0 3 0,13-15 0,0-15 0,1 3 0,-14 12 0,13-27 0</inkml:trace>
  <inkml:trace contextRef="#ctx0" brushRef="#br0" timeOffset="10947.0946">7765 9366 512,'0'13'0,"13"-13"0,0 0 0,-13 14 0,14-1 0,-1 0 0,-13 13 0,14 1 0,-14-1 0,0 1 0,0-1 0,0-13 0,13 1 0,-13-1 0,0-13 0,0 0 0,0 0 0,0 0 0,0-13 0,0-14 0,0 1 0,13-1 0,-13 1 0,13-1 0,0 1 0,14 13 0,-14 0 0,13-1 0,-13 14 0,14 0 0,0 0 0,-14 14 0,13-1 0,-12 14 0,12-2 0,-13 2 0,0 0 0,-13-1 0,13 0 0,-13 1 0,0-14 0,0-13 0,0 14 0,14-14 0,-14-14 0,13 1 0,0-14 0,-13 27 0,0-26 0</inkml:trace>
  <inkml:trace contextRef="#ctx0" brushRef="#br0" timeOffset="11164.1163">8321 9353 512,'13'0'0,"-13"0"0,13 13 0,-13 14 0,26-14 0,-26 14 0,14-2 0,-28 2 0,28 0 0,-14-14 0,0 0 0,0 0 0,0 0 0,0 1 0,14-28 0,-14 1 0,13 0 0,-13-13 0,0 26 0,0-27 0</inkml:trace>
  <inkml:trace contextRef="#ctx0" brushRef="#br0" timeOffset="11300.1299">8334 9287 512,'0'-13'0,"0"13"0,-13 0 0,13-14 0,0 1 0,-14 0 0,14-1 0,0 2 0,27-2 0,-27 14 0,0 0 0,26-13 0</inkml:trace>
  <inkml:trace contextRef="#ctx0" brushRef="#br0" timeOffset="11671.167">8718 9208 512,'13'0'0,"-13"0"0,13 12 0,0-12 0,-26 0 0,0 14 0,-14-1 0,-12 0 0,12 1 0,-13-1 0,14 0 0,-14 0 0,27 0 0,0 0 0,13 1 0,0-14 0,13 13 0,13 0 0,14-13 0,0 14 0,0-14 0,-1 13 0,1 0 0,-14-13 0,15 26 0,-28-13 0,-13 1 0,0-1 0,0 14 0,-27-14 0,0 0 0,1 13 0,0-12 0,-14-14 0,0 13 0,14-13 0,-1-13 0,27 13 0,-13 0 0</inkml:trace>
  <inkml:trace contextRef="#ctx0" brushRef="#br0" timeOffset="12419.2418">9075 9326 512,'0'0'0,"-13"0"0,13 13 0,-13 1 0,-1 12 0,14-12 0,-13 12 0,13-12 0,0 11 0,0-11 0,0 12 0,0-12 0,13-1 0,-13-13 0,14 0 0,-14 0 0,0 0 0,13-13 0,-13-14 0,0 0 0,0 2 0,13-2 0,0 0 0,-13 1 0,13 12 0,0 1 0,1 0 0,-1 13 0,13 13 0,-13 0 0,1 1 0,13 12 0,-14 1 0,-13-14 0,13 13 0,-13 1 0,0-14 0,0-13 0,0 13 0,0-13 0,0-13 0,0 13 0,0-27 0,0 2 0,0-2 0,13 0 0,0-13 0,1 14 0,-1 0 0,0 13 0,13-1 0,-13 14 0,14 0 0,13 0 0,-27 14 0,14-1 0,-1 26 0,0-12 0,-12-1 0,-1 14 0,0-14 0,0 14 0,0-13 0,-13-1 0,13-13 0,-13 14 0,0-14 0,14-13 0,0 13 0,-14-13 0,13 0 0</inkml:trace>
  <inkml:trace contextRef="#ctx0" brushRef="#br0" timeOffset="13169.3168">10371 9234 512,'13'0'0,"-13"0"0,0 13 0,0 0 0,0 1 0,0 12 0,0 0 0,0 1 0,0 13 0,0-14 0,0 13 0,0-12 0,0-14 0,0 1 0,0-1 0,0-13 0,0 0 0,0 0 0,0-13 0,0-14 0,13 0 0,-13-12 0,14 13 0,-14-1 0,27 0 0,-14 14 0,13 0 0,1 13 0,-14 0 0,13 0 0,0 13 0,1 14 0,-13-1 0,-1 1 0,0 12 0,-13-12 0,0 13 0,0-14 0,0-13 0,0 14 0,-13-14 0,13-13 0,0 0 0,0 0 0,13-13 0,0-14 0,0 1 0,14-1 0,-27 27 0,13-26 0</inkml:trace>
  <inkml:trace contextRef="#ctx0" brushRef="#br0" timeOffset="13477.3476">10914 9287 512,'0'0'0,"0"0"0,13 0 0,-13 0 0,0 13 0,0 0 0,0 0 0,0 14 0,0-1 0,0 1 0,0 0 0,13-2 0,0 2 0,-13-14 0,13-13 0,1 14 0,-1-14 0,-13-14 0,14 1 0,-14 0 0,0-14 0,-14 1 0,1 0 0,-1-1 0,-12 0 0,13 14 0,0-13 0,-1 13 0,14 0 0,0-1 0,0 14 0,0-13 0</inkml:trace>
  <inkml:trace contextRef="#ctx0" brushRef="#br0" timeOffset="13768.3767">11152 8930 512,'0'0'0,"0"0"0,0 13 0,13 0 0,-13 13 0,0 1 0,0 13 0,13 12 0,-13 2 0,0-1 0,13 13 0,-13-14 0,14 1 0,-14-13 0,0-1 0,0-12 0,13 0 0,-13-14 0,0-13 0,13 0 0,-13 0 0,0-13 0</inkml:trace>
  <inkml:trace contextRef="#ctx0" brushRef="#br0" timeOffset="13970.3969">11231 9300 512,'-13'0'0,"0"0"0,13 0 0,-27 13 0,1-13 0,-1 0 0,-12 0 0,12 13 0,-12-13 0,12 13 0,14-13 0,-14 0 0,27 0 0,13 0 0,-13 0 0,14-13 0</inkml:trace>
  <inkml:trace contextRef="#ctx0" brushRef="#br0" timeOffset="14741.474">11866 9208 512,'0'0'0,"13"0"0,14 0 0,-27 0 0,0 0 0,0 12 0,0-12 0,-27 14 0,1-1 0,-13 14 0,11-14 0,-24 0 0,25 0 0,1 0 0,13 0 0,0-13 0,13 14 0,0-1 0,26 0 0,0 1 0,14-1 0,13 0 0,-13 1 0,-1 11 0,1-11 0,-14 12 0,1 1 0,-27-14 0,0 0 0,-27 14 0,1-27 0,0 13 0,-14-13 0,1 0 0,-2 0 0,2 0 0,12-13 0,14 13 0,13 0 0,0-14 0,13 14 0,14 0 0,25-13 0,2 13 0,12-13 0,-13 13 0,13-13 0,0 0 0,-13-1 0,-14 1 0,2 0 0,-15-1 0,0 1 0,-26-13 0,0 13 0,-13 0 0,0-14 0,-13 14 0,-1 13 0,-26 0 0,26 0 0,1 26 0,0-12 0,-1 12 0,14 0 0,13-13 0,0 14 0,13 0 0,14-1 0,12 0 0,-12-12 0,12-1 0,15 0 0,-2-13 0,1-13 0,0 13 0,0-13 0,-13-14 0,-40 27 0,39-26 0</inkml:trace>
  <inkml:trace contextRef="#ctx0" brushRef="#br0" timeOffset="15041.504">12673 9313 512,'0'0'0,"-13"0"0,0 13 0,0 0 0,-14 1 0,13 12 0,-12-12 0,13 12 0,0 0 0,13 1 0,0-1 0,13 1 0,0-14 0,13 13 0,2-12 0,-2-1 0,13-13 0,-12 0 0,-1-13 0,1 13 0,-1-14 0,1 1 0,-1-13 0,1 13 0,-27 13 0,13-14 0</inkml:trace>
  <inkml:trace contextRef="#ctx0" brushRef="#br0" timeOffset="15748.5747">12977 9551 512,'0'0'0,"0"13"0,0-13 0,0 0 0,-13 0 0,13 0 0,0-13 0,-13-13 0,0-1 0,-1 1 0,14-13 0,-13 12 0,13 0 0,0 1 0,13 12 0,1 1 0,-1-13 0,0 13 0,13 13 0,-12 0 0,13 0 0,12 0 0,-12 0 0,-14 0 0,13 26 0,0-26 0,-12 13 0,-1 0 0,-13 14 0,0-14 0,14 1 0,-14-1 0,0 0 0,0 1 0,13-2 0,-13-12 0,13 0 0,0 0 0,0-12 0,14-2 0,-14 1 0,13 13 0,1-13 0,-14-14 0,0 14 0,0-1 0,-13 1 0,0 0 0,-13 0 0,0 0 0,0 13 0,-14-13 0,1 26 0,0 0 0,-14 0 0,27 0 0,-14 14 0,27-1 0,-13 1 0,26 0 0,-13-2 0,27 2 0,-1 0 0,1-1 0,12-13 0,1 0 0,-1 1 0,1-14 0,0-14 0,0 1 0,-1-13 0,1-1 0,-13 1 0,-1-13 0,0-15 0,-26 54 0,27-40 0</inkml:trace>
  <inkml:trace contextRef="#ctx0" brushRef="#br0" timeOffset="16032.6031">13758 9062 512,'0'0'0,"0"0"0,0 0 0,0 0 0,0 13 0,0 0 0,0 14 0,0 13 0,0 13 0,0-1 0,0 1 0,13 13 0,0-26 0,0 13 0,14 0 0,0-14 0,-14-12 0,13-14 0,-13 1 0,27-1 0,-14-26 0,-12-1 0,13 1 0,-1-27 0,0 1 0,1-1 0,-27 40 0,13-39 0</inkml:trace>
  <inkml:trace contextRef="#ctx0" brushRef="#br0" timeOffset="16213.6212">14076 9194 512,'-14'0'0,"-12"0"0,0 0 0,-1 0 0,-13 14 0,-13-14 0,-13 12 0,0-12 0,0 14 0,-13-1 0,12 0 0,1 1 0,-13-1 0,26 13 0,53-26 0,-40 0 0</inkml:trace>
  <inkml:trace contextRef="#ctx0" brushRef="#br0" timeOffset="23744.3742">4127 11800 512,'0'0'0,"-13"0"0,13 0 0,0 0 0,0 13 0,0-13 0,13 14 0,0-14 0,0 0 0,1 0 0,12 0 0,-12 0 0,25 13 0,-25-13 0,25 0 0,14 0 0,-14 0 0,2-13 0,-2 13 0,27 0 0,-26-14 0,13 14 0,0-13 0,13 0 0,-13 13 0,0-13 0,13 0 0,0-1 0,-13 1 0,13 0 0,0 13 0,1-14 0,-2 14 0,1-13 0,14 0 0,-1 13 0,1 0 0,-1-13 0,0 13 0,1 0 0,-1 0 0,-13 0 0,27 0 0,-14 13 0,1-13 0,12 0 0,1 0 0,0 13 0,-14-13 0,14 13 0,-1-13 0,1 14 0,-1-1 0,1-13 0,-1 13 0,1 1 0,13-1 0,-13-13 0,12 13 0,-12 0 0,0 0 0,13-13 0,-14 14 0,1-1 0,12 0 0,-12 0 0,0-13 0,0 13 0,-1 1 0,0-1 0,14-13 0,-13 13 0,13 0 0,-14-13 0,1 14 0,-1-14 0,15 0 0,-15 0 0,14 13 0,-1-13 0,2 0 0,-15 0 0,1 0 0,12 0 0,-12 0 0,13 0 0,-13-13 0,-1 13 0,1 0 0,12 0 0,-12-14 0,0 14 0,13 0 0,-14 0 0,14 0 0,0 0 0,-13 0 0,25 0 0,-25 0 0,26 0 0,-13 0 0,0-13 0,0 13 0,13 0 0,-13 13 0,0-13 0,12 0 0,-11 0 0,11 0 0,-12 14 0,0-14 0,13 0 0,1 0 0,-2 0 0,2 0 0,-2 0 0,-12 0 0,0 0 0,13 0 0,-13 0 0,0 0 0,0 0 0,-1-14 0,2 14 0,-15 0 0,14 0 0,-14 0 0,15 0 0,-15 14 0,1-14 0,12 0 0,-25 0 0,12 0 0,1 0 0,-14 0 0,14 0 0,-14 0 0,-13 0 0,0 0 0,1 0 0,-14 0 0,-1 13 0,-12-13 0,0 13 0,0-13 0,-14 0 0,14 13 0,-14 1 0,-13-1 0,-13-13 0,0 0 0,0 0 0,0 13 0</inkml:trace>
  <inkml:trace contextRef="#ctx0" brushRef="#br0" timeOffset="26798.6796">13586 12673 512,'0'13'0,"13"-13"0,-13 0 0,14 14 0,-1-14 0,0 0 0,0-14 0,0 14 0,14 0 0,-1 0 0,1-13 0,12 0 0,1 0 0,0 13 0,-14-13 0,14-14 0,-1 14 0,-25 0 0,-1-1 0,1-12 0,-14 26 0,0-13 0,-27 0 0,13 0 0,-25 13 0,12-14 0,1 14 0,-13 0 0,-2 14 0,15-1 0,-14 0 0,14 0 0,0 13 0,12 1 0,1 0 0,13-1 0,0 13 0,0 1 0,13-1 0,1-12 0,-1 0 0,13-1 0,14 1 0,-14-14 0,1 0 0,13 0 0,-14 0 0,0-13 0,1 0 0,-1-13 0,1 0 0,0 0 0,-1-13 0,0-1 0,-12 0 0,-1 2 0,0-15 0,0 13 0,-13-13 0,13 1 0,-13-1 0,0 13 0,0-12 0,-13 13 0,13-1 0,0 14 0,0-1 0,0 14 0,13 0 0,-13 0 0,13 14 0,1-1 0,12 14 0,-13 12 0,1-13 0,12 14 0,-12 0 0,12-14 0,-13 14 0,0-13 0,1-2 0,-1 2 0,-13-27 0,0 13 0,0-13 0,0 0 0,0 0 0,0-13 0,0-14 0,0 15 0,-13-28 0,13 13 0,0 1 0,0 0 0,13-1 0,-13 1 0,13 0 0,13 12 0,-13 1 0,1 13 0,13-13 0,-1 13 0,0 13 0,1-13 0,-1 13 0,14 13 0,-14 1 0,1 13 0,0-14 0,-14 14 0,13 0 0,-26-15 0,13 2 0,-13 13 0,13-27 0,-13 1 0,0-1 0,0 0 0,0-13 0,0-13 0,0 0 0,0-1 0,14 1 0,-14-14 0,13 2 0,0-2 0,0 0 0,0 14 0,14-14 0,-13 1 0,12 13 0,0 0 0,-13-14 0,1 14 0,12-14 0,-13 1 0,0 13 0,1-13 0,-1 12 0,-13-12 0,0 12 0,0 1 0,-13 0 0,-1 13 0,-12 0 0,13 0 0,0 0 0,-1 13 0,1 0 0,0 1 0,0 12 0,13 1 0,-13-14 0,26 14 0,-13-1 0,13 0 0,-13-12 0,26 12 0,-12-26 0,-1 13 0,13-13 0,14 0 0,-27 0 0,14 0 0,-1-13 0,-12-13 0,12-1 0,-13 0 0,13 1 0,-12 0 0,-1-14 0,0 13 0,-13 1 0,0 13 0,13-14 0,-13 27 0,0 0 0,13 0 0,-13 14 0,14-1 0,-1 0 0,1 13 0,-1-12 0,-13 26 0,13-27 0,0 13 0,0 0 0,-13-12 0,14-1 0,-1 0 0,-13-13 0,0 0 0,0 0 0,0 0 0,0-13 0,0 0 0,0-1 0,-13-12 0,13 0 0,0-14 0,0 27 0,13-14 0,0 14 0,-13 0 0,26 13 0,-13-13 0,1 13 0,12 13 0,1 0 0,-1 0 0,-12 14 0,-1-1 0,0-12 0,0-1 0,0 13 0,1-26 0,-14 14 0,0-14 0,0 0 0,0 0 0,0 0 0,0-14 0,0 1 0,0-13 0,13-1 0,-13 14 0,13-1 0,0-12 0,-13 13 0,13 13 0,0-13 0,1 13 0,0 13 0,-1 0 0,13 0 0,-13 14 0,14-14 0,-14 27 0,13-14 0,1 0 0,-27 1 0,13 13 0,0-27 0,-13 13 0,14-13 0,-14 1 0,0-14 0,0 0 0,0-27 0,0 14 0,0-13 0,0-1 0,0 1 0,0-14 0,0 14 0,0 13 0,13-14 0,0 14 0,-13-1 0,13 14 0,1 0 0,-1 0 0,-13 0 0,13 14 0,0-1 0,0 14 0,0-1 0,14-13 0,-1 27 0,-13-27 0,14 14 0,0-1 0,-1-13 0,-13-13 0,1 0 0,12 0 0,-13-13 0,-13 0 0,13-14 0,0 1 0,-13 0 0,14-14 0,-14 0 0,0 0 0,13 1 0,-13 12 0,14 1 0,-14-1 0,13 14 0,0 0 0,0 13 0,0 13 0,1-13 0,12 27 0,0-1 0,14 0 0,-27 14 0,14 13 0,13-13 0,-14 12 0,-13 15 0,0-15 0,14 2 0,-27-2 0,0 1 0,-13 0 0,-1-13 0,-12 0 0,-13-13 0,-2 12 0,-12-26 0,1 14 0,-1-14 0,13-13 0,0 0 0,1-13 0,26 13 0,-1-27 0,1 14 0,26-26 0,1-1 0,12-14 0,13-12 0,-39 66 0,41-53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33:05.4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22912 11231 512,'0'-12'0,"0"12"0,-13 0 0,13-15 0,0 15 0,0-12 0,0-1 0,-13 13 0,13-14 0,-13-12 0,13 12 0,0 1 0,0 0 0,-13-13 0,13 13 0,0-14 0,0 0 0,0 1 0,0 0 0,0-1 0,-13 1 0,13-14 0,0 14 0,-14-1 0,14-12 0,0-1 0,-13 0 0,13 0 0,0 1 0,0-14 0,0 13 0,0 0 0,0-13 0,0 14 0,0-1 0,0-13 0,0 0 0,0 14 0,0-15 0,0 1 0,0 1 0,0-1 0,0 0 0,0 0 0,0 0 0,0 0 0,0 14 0,0-15 0,0 2 0,0-1 0,0 0 0,0 0 0,0 0 0,-13 13 0,13-13 0,0 1 0,0-2 0,0 2 0,0 12 0,0-13 0,0 13 0,0-13 0,-14 14 0,1-14 0,13 13 0,0 0 0,-13-13 0,13 14 0,0-1 0,0-13 0,-13 13 0,13 1 0,0-1 0,0 0 0,0 1 0,0-14 0,0 13 0,0 1 0,0-1 0,0 0 0,0 1 0,0-1 0,0 0 0,0 0 0,13 0 0,-13 1 0,13-1 0,-13 0 0,13 1 0,-13-1 0,14 14 0,-14-14 0,0 1 0,13-1 0,-13 14 0,0-14 0,13 0 0,-13 0 0,0 1 0,14-1 0,-14 13 0,0-12 0,13-1 0,-13 0 0,13 1 0,-13-1 0,13 0 0,-13 1 0,0-1 0,13 14 0,-13-14 0,0 0 0,0 0 0,13 1 0,-13-1 0,0 0 0,0 14 0,0-14 0,14 0 0,-14 1 0,0 12 0,13-12 0,-13-1 0,13 0 0,-26 13 0,26-12 0,0 12 0,-13-12 0,13 13 0,-26-14 0,26 13 0,-13-12 0,14-1 0,-14 0 0,14 13 0,-14-12 0,0 12 0,13-12 0,-13-1 0,0 14 0,0-14 0,0 1 0,0-1 0,0 0 0,0 14 0,0-14 0,0 0 0,0 1 0,0-1 0,0 13 0,0-25 0,0 12 0,0 0 0,0 0 0,0 14 0,0-14 0,0 1 0,0-1 0,0 0 0,0 1 0,0-1 0,0 0 0,0 0 0,0 1 0,0-1 0,13 0 0,-13 0 0,0 1 0,0-1 0,0 1 0,0-1 0,0 13 0,0-12 0,0-1 0,0 0 0,0 14 0,0-14 0,0 0 0,-13 1 0,13 13 0,0-14 0,0 13 0,0-12 0,0-1 0,-13 13 0,13-12 0,0 13 0,-14-14 0,14 14 0,0-14 0,0 0 0,-14 13 0,14-12 0,0 12 0,0-13 0,0 14 0,0-14 0,0 14 0,0-14 0,-13 1 0,13 12 0,0-12 0,0-1 0,0 13 0,-13-13 0,13 1 0,0-1 0,0 1 0,13-1 0,-13 0 0,0 0 0,0 1 0,0-1 0,0 0 0,0 1 0,0-14 0,0 13 0,0 0 0,0 0 0,0 1 0,0-1 0,13 1 0,-13-14 0,0 13 0,14 1 0,-14-1 0,14-13 0,-14 13 0,0-12 0,0 12 0,0 0 0,0-13 0,0 0 0,-14 14 0,14-15 0,0 1 0,0 14 0,0-14 0,0 0 0,-14 13 0,14 0 0,0-12 0,-13 12 0,13 0 0,0-13 0,0 14 0,0-1 0,0 0 0,13-13 0,-13 27 0,0-14 0,14 1 0,-14 12 0,14-13 0,-14 14 0,0 0 0,13-1 0,-13 0 0,0 1 0,0 0 0,13 13 0,-13-1 0,0 1 0,0-1 0,0 1 0,0 13 0,0-13 0,0 13 0,0-13 0,0 13 0,0 0 0,0 0 0,-13 0 0,13-14 0,-13 14 0,-15-12 0,2 12 0,-14-14 0,1 14 0,-1 0 0,0 14 0,-13-14 0,27 0 0,-13 0 0,12 0 0,14 0 0,0 0 0,0 0 0,13 0 0,-28 0 0,28 0 0,-13 0 0,13 12 0,0 2 0,0-14 0,0 0 0,0 13 0,13-13 0,-13 13 0,14 14 0,-14-14 0,-14 1 0,14 12 0,-13 0 0,13 1 0,0-1 0,-13 0 0,26 1 0,-13-1 0,13 14 0,-13 0 0,14 0 0,-14-14 0,0 27 0,-14-13 0,14-1 0,0 14 0,0 0 0,14-13 0,0 13 0,-14 0 0,13 13 0,-13-13 0,0 13 0,0-13 0,-13 13 0,-1 0 0,14-13 0,-14 13 0,14 0 0,-13-13 0,13 13 0,-13 1 0,0-1 0,13-13 0,-13 13 0,13 0 0,-13-13 0,13 0 0,0 13 0,-14-13 0,1 13 0,13-13 0,-13 13 0,0-13 0,0 13 0,0-13 0,-1 13 0,-13-13 0,14 0 0,0 0 0,13 13 0,-13 0 0,0-13 0,13 13 0,0-12 0,0 12 0,-14-1 0,14 2 0,-13-1 0,13 0 0,-13-13 0,13 13 0,-13 0 0,13 0 0,-13 1 0,13-2 0,0 15 0,0-14 0,13 13 0,-13-13 0,13 1 0,-13 12 0,13-13 0,-13 14 0,0-1 0,0 0 0,13-12 0,1 12 0,-14 0 0,13 1 0,-13-1 0,13 0 0,-13-12 0,13 25 0,-13-26 0,0 14 0,13-1 0,-13 0 0,14 1 0,-14-1 0,0-13 0,13 14 0,-13-1 0,14 0 0,-14 1 0,13-14 0,0 13 0,-13 1 0,13-14 0,-13 13 0,0-13 0,0 14 0,0-14 0,-13 0 0,13 14 0,0-15 0,-13 2 0,13 12 0,0-26 0,0 13 0,0 0 0,0 1 0,0-1 0,0 0 0,0 13 0,0-13 0,0 1 0,0-1 0,0 0 0,0 0 0,0-13 0,0 13 0,0 0 0,0 0 0,0 1 0,13-14 0,-13-1 0,13 14 0,-13-13 0,13 13 0,0-26 0,1 26 0,-14-13 0,13 1 0,-13-2 0,13 1 0,0 0 0,-13-1 0,13 1 0,-13 1 0,0-15 0,0 14 0,13 0 0,-13-13 0,0 13 0,14-14 0,-14 14 0,-14 0 0,14-13 0,0 0 0,0 13 0,-13-14 0,13 14 0,0-13 0,-13-1 0,13 15 0,-13-15 0,0 1 0,13 0 0,-13-1 0,13 14 0,-14-13 0,1-1 0,13 15 0,-13-15 0,-13 1 0,26 13 0,-13-14 0,-1 1 0,14 0 0,0-1 0,-13 1 0,13-13 0,0 12 0,-14-13 0,14 1 0,0 0 0,0-1 0,0-13 0,0 14 0,0-14 0,0 0 0,0-13 0,0 0 0,0 14 0,0-14 0,0 0 0,0 0 0,0 0 0,0 0 0,0 0 0,0-14 0,14 14 0,-14 0 0,0-13 0,0 13 0,13-13 0,-13-1 0,0 14 0,14-13 0,-14 13 0,13-13 0,0 0 0,13 13 0,-13-13 0,1 13 0,12-14 0,0 1 0,1 13 0,0-13 0,-1 13 0,14-14 0,-14 14 0,0 0 0,14 0 0,-13 0 0,-1 0 0,-26 0 0,27 0 0</inkml:trace>
  <inkml:trace contextRef="#ctx0" brushRef="#br0" timeOffset="2104.2104">22847 11496 512,'0'0'0,"0"0"0,0-14 0,0 14 0,0 0 0,0 0 0,0 14 0,-14-1 0,1 0 0,13 14 0,0-1 0,13 1 0,-13-1 0,14 27 0,-1-13 0,0 13 0,0-14 0,0 14 0,0 0 0,-13 0 0,14 13 0,-14 1 0,26-1 0,-26 0 0,0 13 0,13-13 0,-13 14 0,-13-14 0,13 0 0,0 0 0,-13 0 0,13 0 0,-13-13 0,13 13 0,-14-12 0,14-2 0,-13 1 0,13-13 0,-13-1 0,0-12 0,13 12 0,-13-12 0,0-1 0,13 1 0,-14-14 0,14 1 0,0-1 0,-13 0 0,13 0 0,0-13 0,-13 13 0,13 1 0,-14-1 0,14-13 0,-13 13 0,0-13 0,0 0 0,13 13 0,-14-13 0,14 13 0,-13-13 0,0 0 0,13 0 0,-13 14 0,0-14 0,0 0 0,13 0 0,-14 0 0,1 0 0,13 0 0,-13 0 0</inkml:trace>
  <inkml:trace contextRef="#ctx0" brushRef="#br0" timeOffset="2646.2646">22516 13454 512,'0'-14'0,"-27"14"0,14 0 0,-13 0 0,13-13 0,-1 13 0,-13-13 0,14 0 0,-13 0 0,13-1 0,-1 1 0,1 0 0,0-13 0,0-1 0,0 14 0,-1-14 0,1 1 0,13 12 0,0-12 0,0 13 0,0-14 0,0 1 0,0 13 0,0-13 0,13-14 0,-13 13 0,0-12 0,0 12 0,0-13 0,0 1 0,0-1 0,0 0 0,0 1 0,14-1 0,-14-13 0,0 0 0,0 13 0,-14-12 0,14-1 0,14-13 0,-14 13 0,0 0 0,0-14 0,0 15 0,13-1 0,-13 0 0,13-13 0,-13 13 0,13 0 0,-13-13 0,13 13 0,1 0 0,-1 0 0,-13 13 0,13-13 0,0 0 0,0 13 0,1 1 0,-1-14 0,1 13 0,-14 40 0,13-39 0</inkml:trace>
  <inkml:trace contextRef="#ctx0" brushRef="#br0" timeOffset="18455.8454">7263 9643 512,'13'0'0,"0"0"0,13 0 0,1-12 0,12 12 0,1 0 0,0 0 0,13 0 0,-1 0 0,15-13 0,-14 13 0,13 0 0,14 0 0,-15 0 0,15-14 0,-1 14 0,0 0 0,14 0 0,0 0 0,0 0 0,-1 0 0,14 0 0,0-13 0,0 13 0,-1 0 0,15 0 0,-15-13 0,28 13 0,-28 0 0,14-14 0,1 14 0,-2-13 0,-11 13 0,11-13 0,1 13 0,-26 0 0,13-13 0,-14 13 0,-12-13 0,-1 13 0,1-14 0,-14 14 0,-13-13 0,13 13 0,-26 0 0,12 0 0,-52 0 0,40 0 0</inkml:trace>
  <inkml:trace contextRef="#ctx0" brushRef="#br0" timeOffset="20086.0084">24103 10173 512,'0'-27'0,"-13"-12"0,0-27 0,0 0 0,-1-14 0,1-13 0,0 14 0,0-26 0,-1 12 0,14-13 0,-13-13 0,13 0 0,0-13 0,0-1 0,0 133 0,0-119 0</inkml:trace>
  <inkml:trace contextRef="#ctx0" brushRef="#br0" timeOffset="27251.7249">21074 12978 512,'0'0'0,"0"-13"0,13-1 0,-13-13 0,13 14 0,0-13 0,-13 26 0,0-13 0</inkml:trace>
  <inkml:trace contextRef="#ctx0" brushRef="#br0" timeOffset="29929.9927">21166 12528 512,'0'-13'0,"0"-14"0,0 1 0,0-14 0,0 0 0,13 1 0,-13-1 0,0-13 0,0 13 0,0-13 0,0 14 0,0-14 0,13 0 0,-13-13 0,0 13 0,0-13 0,0 0 0,0-14 0,0 14 0,0-13 0,14-1 0,-14 14 0,0-13 0,0-1 0,14 1 0,-14 0 0,0 0 0,13-1 0,-13 1 0,0-14 0,0 13 0,0-12 0,0-1 0,0 14 0,0-14 0,0 1 0,0-1 0,0 0 0,13 1 0,-13 13 0,0-14 0,13 13 0,-13 1 0,0-13 0,0-1 0,0 13 0,0-12 0,13 13 0,-13-14 0,0 14 0,0-14 0,0 14 0,0-1 0,0-12 0,0 12 0,-13-12 0,13 12 0,0 1 0,0-1 0,0-12 0,0 13 0,0-1 0,0 1 0,0 0 0,0-14 0,-13 13 0,13 1 0,0-13 0,0 12 0,13 1 0,-13-1 0,0 1 0,13-13 0,-13 12 0,0 1 0,13-1 0,-13-13 0,14 14 0,-14 0 0,13 0 0,-13-14 0,0 13 0,13-12 0,-13 13 0,13 0 0,0-15 0,-13 15 0,13 0 0,1-1 0,-14-12 0,13 13 0,-13-1 0,0 1 0,0-1 0,0-12 0,14 12 0,-14 14 0,13-26 0,-13 26 0,13-14 0,-13 14 0,0-13 0,0 12 0,0-12 0,0 0 0,0 12 0,0 2 0,0-2 0,0-12 0,0 13 0,0 0 0,0 0 0,0 0 0,13-14 0,-13 14 0,0 0 0,-13 0 0,13-14 0,0 14 0,0-13 0,0-1 0,-13 1 0,13-1 0,0 1 0,0-13 0,0 13 0,0-1 0,-13 14 0,13-27 0,0 13 0,-14 1 0,14 0 0,-13-1 0,-1 1 0,14 0 0,0 13 0,-13-14 0,13 14 0,0 0 0,0 13 0,13-13 0,-26 13 0,26 0 0,-13 0 0,0 13 0,0 1 0,0-1 0,0 0 0,0 14 0,-13 0 0,13-1 0,-13 0 0,0 14 0,0 0 0,0-13 0,-14 26 0,14-13 0,-13-1 0,13 14 0,-15-13 0,15-1 0,-13 14 0,13 0 0,-1-13 0,14 13 0,0 13 0,0-13 0,0 14 0,0-1 0,14 1 0,-1 12 0,0 0 0,0-13 0,-13 27 0,13 0 0,-13-14 0,0 14 0,0 13 0,0 0 0,-13 0 0,0 0 0,0 0 0,0 0 0,-1 13 0,1 0 0,-13 0 0,0 0 0,-14 14 0,0-1 0,0 1 0,14-1 0,-14 13 0,14 1 0,0-1 0,-2 14 0,15-13 0,-13 12 0,0 2 0,12 12 0,1 0 0,0 0 0,0 0 0,0 13 0,0 0 0,13 1 0,0-1 0,13 0 0,-13 14 0,0-1 0,0 1 0,0-1 0,0 14 0,13-14 0,-13 14 0,0 0 0,0-13 0,0 26 0,13-27 0,-13 14 0,13 0 0,14 12 0,-27-12 0,26 0 0,-13 13 0,0-13 0,0 0 0,1-1 0,0 15 0,-1-15 0,13 1 0,-13 0 0,1-1 0,-1 1 0,0-14 0,0 14 0,-13-13 0,13-1 0,0 1 0,1-14 0,-1 1 0,0 12 0,-13-13 0,0-13 0,0 13 0,0-12 0,-13-1 0,13-13 0,0-1 0,-13 1 0,13 0 0,-14-13 0,14 12 0,-13-12 0,0 0 0,13 0 0,0-14 0,0 1 0,0-1 0,0 0 0,-13 0 0,13 1 0,0-14 0,0 13 0,0-13 0,0 0 0,13 0 0,-13 1 0,0-1 0,0 0 0,0 13 0,13-26 0,-13 27 0,0-27 0,0 13 0,0 0 0,-13-13 0,13 13 0,0-13 0,0-14 0,0 15 0,0-2 0,-13-12 0,13 13 0,0-14 0,0 2 0,0-16 0,0 15 0,0-13 0,0-14 0,0 14 0,0-14 0,0-13 0,0 13 0,0-13 0,0 0 0,0 0 0,0 0 0,0 0 0,13-13 0,-13 13 0,0 0 0,13-13 0,-13 13 0,13 0 0,1 0 0,12 0 0,-12-13 0,12 13 0,-26-14 0,27 1 0,-14 0 0,-13 13 0,13-27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38:28.6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14499 7078 512,'0'-14'0,"0"14"0,0 0 0,0 0 0,0 0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0,13 14 0,-13-14 0,0 0 0,0 0 0,0 0 0,13 13 0,-13-13 0,0 0 0,0 0 0,0 0 0,0 0 0,0 0 0,26 13 0,-26-13 0</inkml:trace>
  <inkml:trace contextRef="#ctx0" brushRef="#br0" timeOffset="262">16946 7038 512,'0'0'0,"0"0"0,0 0 0,0 0 0,0 0 0,0 0 0,0 0 0</inkml:trace>
  <inkml:trace contextRef="#ctx0" brushRef="#br0" timeOffset="10096">4339 6416 512,'0'0'0,"0"0"0,13 0 0,-13 0 0,0 0 0,0 0 0,0 0 0,0 13 0,0-13 0,0 0 0,0 0 0,0 13 0,0-13 0,0 0 0,0 0 0,0 0 0,0 0 0,13 13 0,-13-13 0,26 0 0,-12 0 0,13 14 0,-1-14 0,14 0 0,-1 0 0,1 0 0,0 0 0,-1 0 0,14 0 0,0-14 0,-13 28 0,13-28 0,13 14 0,0 14 0,0-14 0,0 0 0,13 0 0,1 0 0,-1 0 0,1-14 0,-1 14 0,14 0 0,-1 14 0,-13-14 0,28 0 0,-15 0 0,1 0 0,12 0 0,-12 0 0,13 0 0,0-14 0,-1 14 0,2 0 0,-2-13 0,14 13 0,-12-13 0,11 13 0,-12-13 0,13 13 0,0-13 0,1 13 0,-2-13 0,2 13 0,-2 0 0,15-14 0,-14 1 0,0 13 0,0-13 0,0 13 0,0-14 0,14 14 0,-28 0 0,15-13 0,-2 13 0,2 0 0,-15 0 0,14-12 0,-12 24 0,-2-12 0,-12-12 0,-1 24 0,1-12 0,-14 0 0,14 0 0,-27 0 0,13 0 0,-13 13 0,-12-13 0,-54 0 0,52 14 0</inkml:trace>
  <inkml:trace contextRef="#ctx0" brushRef="#br0" timeOffset="11310">5834 7302 512,'0'0'0,"0"0"0,0 0 0,0 0 0,-13 0 0,13 0 0,-13 0 0,-15 0 0,15-13 0,-13 13 0,-14 0 0,14 0 0,-27 0 0,13 0 0,0 0 0,-12 0 0,12 0 0,-26 0 0,13-13 0,0 13 0,0 0 0,-13 0 0,0-13 0,13 13 0,-27 0 0,14-14 0,1 14 0,-2 0 0,-12 0 0,13 0 0,12 0 0,-25-13 0,13 13 0,0 0 0,-13 0 0,13-13 0,-1 13 0,-12 0 0,-1 0 0,1 0 0,0 13 0,12-13 0,-12 13 0,14-13 0,-2 27 0,-12-27 0,12 13 0,1 0 0,-13 14 0,12-14 0,2 0 0,-14 1 0,-1 12 0,1-13 0,0 13 0,-1-12 0,1 12 0,12-12 0,14-1 0,1 0 0,-1 0 0,13 0 0,26-13 0,-12 0 0,26-13 0,0 13 0,0-13 0,0 13 0,13-26 0</inkml:trace>
  <inkml:trace contextRef="#ctx0" brushRef="#br0" timeOffset="12666">13969 6535 512,'0'0'0,"14"-14"0,-14-12 0,13 13 0,1 0 0,12-1 0,0 1 0,1 0 0,25 0 0,1 13 0,14 0 0,-28 0 0,27 13 0,-12 13 0,-2 1 0,-12 0 0,13 12 0,-13 14 0,0-13 0,-1 13 0,-26-1 0,0 2 0,1 12 0,-14-13 0,0 13 0,-14-13 0,-12 0 0,13-14 0,-40 1 0,13 0 0,0-14 0,-12-13 0,-27 1 0,25-14 0,-25-14 0,13 1 0,-14-13 0,14-14 0,-13 0 0,26-12 0,13 12 0,1-13 0,-1 0 0,26-13 0,14 13 0,14-14 0,-1 15 0,27-1 0,13 0 0,13 0 0,0 0 0,26 13 0,1 1 0,13 12 0,13 14 0,-119 13 0,106-13 0</inkml:trace>
  <inkml:trace contextRef="#ctx0" brushRef="#br0" timeOffset="13357">16258 6336 512,'0'0'0,"0"0"0,-13 0 0,13 0 0,0 0 0,13 0 0,1 0 0,-1 14 0,26-1 0,1 14 0,13-14 0,0 26 0,13-12 0,-27 13 0,15 12 0,-15 1 0,1 0 0,0 13 0,-27 1 0,13-14 0,-26-1 0,14 1 0,-28-13 0,1 13 0,-13-26 0,-27-1 0,13 0 0,-12-12 0,-15-14 0,1 0 0,-14-27 0,14 14 0,-13-13 0,-1-1 0,28 0 0,-1-26 0,-14 14 0,41-1 0,-14-13 0,14 14 0,13-15 0,13 2 0,13-1 0,0 0 0,14 0 0,12 0 0,28 0 0,-1 14 0,0-1 0,27 13 0,12 1 0,14 13 0,1 13 0,-120 0 0,105-13 0</inkml:trace>
  <inkml:trace contextRef="#ctx0" brushRef="#br0" timeOffset="13957">18415 6390 512,'0'-14'0,"13"14"0,-13 0 0,26 0 0,-26 0 0,27 14 0,-1-1 0,1 0 0,12 26 0,15 1 0,-15 13 0,1 0 0,-1 13 0,1-13 0,-13 0 0,-1 0 0,-13-13 0,-13 13 0,-13-14 0,-27-12 0,0-14 0,-12 0 0,-1 0 0,-40-26 0,27 0 0,-13-14 0,-1 1 0,1 0 0,-1-1 0,14-26 0,14 14 0,-1-15 0,-1 15 0,41-14 0,-13 0 0,26 0 0,13 14 0,13-15 0,1 15 0,26-1 0,13 0 0,13 27 0,1-13 0,12 13 0,28 13 0,-15 0 0,14 13 0,1 13 0,12 1 0,-132-27 0,106 40 0</inkml:trace>
  <inkml:trace contextRef="#ctx0" brushRef="#br0" timeOffset="14530">20492 6601 512,'13'0'0,"13"0"0,1 13 0,12 1 0,1 12 0,0-13 0,13 27 0,-1-1 0,2 15 0,-28 12 0,14 0 0,-14 0 0,0 0 0,-12 14 0,-1-14 0,-13-13 0,-13-14 0,-14 1 0,1-13 0,-14-1 0,1-13 0,-15-13 0,2-13 0,-27-13 0,12-1 0,1-26 0,-13 0 0,25-13 0,2 0 0,-14 0 0,26-1 0,0 1 0,14 14 0,-1-1 0,27-1 0,27 2 0,-1 12 0,27 0 0,27 1 0,13 12 0,12 0 0,14 27 0,0 14 0,27 12 0,-1 14 0,-145-40 0,132 53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40:03.1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12792 4127 512,'14'14'0,"12"-14"0,14 13 0,-1-13 0,14 13 0,-13-13 0,26 0 0,-13 0 0,13-13 0,0 0 0,-13 13 0,13-14 0,1 1 0,-1 13 0,-1 0 0,2-13 0,12 13 0,-13 0 0,27 0 0,-14 13 0,14-13 0,-1 0 0,1 13 0,0-13 0,13 0 0,-1 14 0,-12-14 0,13 0 0,-13 13 0,12-13 0,-12 0 0,13 0 0,0 13 0,-1-13 0,1 14 0,13-14 0,-13 12 0,13-12 0,-13 0 0,13 0 0,-13 0 0,13 0 0,-13 0 0,0-12 0,-1 12 0,1 0 0,0-14 0,-13 14 0,26 0 0,-13 0 0,-1-13 0,1 13 0,1 0 0,11-13 0,-12 13 0,0-14 0,0 14 0,-14-13 0,14 13 0,0 0 0,0-13 0,-1 13 0,2 0 0,-2 0 0,1 0 0,0 13 0,0-13 0,-1 0 0,2 13 0,-15-13 0,14 14 0,-14-1 0,-12 0 0,12-13 0,-12 14 0,-14-2 0,0-12 0,1 14 0,-15-1 0,-52-13 0,40 0 0</inkml:trace>
  <inkml:trace contextRef="#ctx0" brushRef="#br0" timeOffset="35734">14155 6046 512,'13'0'0,"-13"0"0,0-14 0,13 14 0,-13 0 0,13-13 0,-13 13 0,14-13 0,-1 13 0,0 0 0,1-14 0,12 14 0,-13 0 0,27 0 0,-14 0 0,0 14 0,2-1 0,11 0 0,-13 1 0,1 26 0,-1-28 0,0 28 0,1-13 0,-14 12 0,1 1 0,-1 0 0,-26-1 0,13 1 0,-27-13 0,14 12 0,-27-13 0,1 1 0,-1-14 0,1 1 0,-15-2 0,1 2 0,1-14 0,-2 0 0,15-14 0,-14 14 0,27-12 0,-14-15 0,27 14 0,0-1 0,13 1 0,13 0 0,0-13 0,13 13 0,14-1 0,13 1 0,0 13 0,13-13 0,0 13 0,14 13 0,-14 0 0,-1 1 0,2-1 0,-1 0 0,-26 0 0,12 13 0,-25-12 0,13-1 0,-1 0 0,-39-13 0,14 0 0</inkml:trace>
  <inkml:trace contextRef="#ctx0" brushRef="#br0" timeOffset="36449">15213 6032 512,'-13'0'0,"13"14"0,-14-14 0,1 13 0,-13 0 0,-14 1 0,14 11 0,-14-11 0,1 13 0,12 12 0,0-13 0,1 14 0,13 0 0,0-14 0,13 1 0,0 13 0,13-27 0,13 13 0,1 0 0,-1-12 0,14-14 0,13 13 0,-14-13 0,14 0 0,-13-13 0,-13-1 0,12 1 0,-12 0 0,-14 0 0,0 0 0,-13 0 0,-13-1 0,0 1 0,-27 0 0,14-1 0,-14 14 0,0 0 0,0 0 0,14 14 0,0-1 0,-14 14 0,27-14 0,0 13 0,-1-13 0,14 14 0,0-14 0,0 0 0,0 1 0,0-14 0,0 0 0,14 0 0,-1-14 0,0 1 0,0-14 0,14 14 0,-27 13 0,13-39 0</inkml:trace>
  <inkml:trace contextRef="#ctx0" brushRef="#br0" timeOffset="36724">15332 5927 512,'0'0'0,"0"0"0,0 0 0,0 0 0,0 0 0,0 13 0,0-1 0,0 15 0,0 0 0,0 13 0,0-14 0,13 13 0,-13-12 0,0 0 0,0 12 0,0-26 0,0 14 0,0-14 0,0-13 0,0 14 0</inkml:trace>
  <inkml:trace contextRef="#ctx0" brushRef="#br0" timeOffset="36875">15465 6469 512,'0'0'0,"0"0"0,0 0 0,0 0 0,0 0 0,0-14 0,0 14 0,13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42:08.6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5847 8070 512,'0'0'0,"-13"0"0,13 0 0,0 0 0,0 12 0,0-12 0,0 14 0,13-1 0,-13 0 0,0 1 0,13-1 0,-13 0 0,13 1 0,-13-1 0,14 0 0,-1 0 0,0-13 0,0 13 0,0-13 0,14 0 0,-1 0 0,1 0 0,13 0 0,-1 0 0,1-13 0,13 13 0,0 0 0,0 0 0,-1-13 0,2 13 0,-1 0 0,13 0 0,-1 0 0,2 0 0,-1 0 0,13 0 0,-25 0 0,25 0 0,-14 0 0,2 0 0,12 13 0,1-13 0,-1 13 0,-13-13 0,14 0 0,12 13 0,-12-13 0,-1 0 0,0 0 0,1 0 0,12 14 0,-12-14 0,12 0 0,-12 13 0,-1-13 0,13 0 0,1 0 0,0 13 0,-14 1 0,14-14 0,0 0 0,-14 0 0,13 0 0,-12 0 0,-1 12 0,14-12 0,-14 0 0,14 0 0,-14-12 0,0 12 0,14 0 0,-14 0 0,1 0 0,12 0 0,-12-14 0,-1 14 0,0 0 0,1 0 0,-1 0 0,0-13 0,-12 13 0,12 0 0,-12 0 0,12 0 0,0 0 0,-26-13 0,13 13 0,0 0 0,-12 0 0,-2-14 0,1 14 0,-13 0 0,13 0 0,-13 0 0,-1 0 0,1 0 0,-1 0 0,2 0 0,-15 0 0,0 0 0,1 0 0,-1 0 0,-26 0 0,13 0 0,0 0 0,0 0 0,-13 0 0,0 0 0,0 0 0,0 0 0,0 0 0,0 0 0,-13-13 0,13 0 0,-13 0 0,0 0 0,13 0 0,0 13 0,0-27 0</inkml:trace>
  <inkml:trace contextRef="#ctx0" brushRef="#br0" timeOffset="19595">6376 9101 512,'0'0'0,"13"0"0,1 0 0,-14 0 0,13-13 0,-13 13 0,13 0 0,0-13 0,-13 13 0,14 0 0,12 0 0,-13 0 0,27 0 0,-14 13 0,14-13 0,0 0 0,-1 13 0,14-13 0,-13 0 0,13-13 0,0 13 0,0 0 0,12-13 0,2 13 0,-1-13 0,14 13 0,-1-13 0,-13 13 0,27 0 0,-1-14 0,-12 14 0,12-13 0,1 13 0,-1 0 0,1-13 0,13 13 0,-14-13 0,1 13 0,-14 0 0,1-14 0,12 14 0,-12-13 0,-27 13 0,13 0 0,-14-13 0,2 13 0,-54 0 0,39 0 0</inkml:trace>
  <inkml:trace contextRef="#ctx0" brushRef="#br0" timeOffset="58906">3863 9868 512,'0'0'0,"0"14"0,0-1 0,13 0 0,0-13 0,13 13 0,-12 1 0,25-14 0,-26 0 0,28 0 0,-15-14 0,-13 14 0,13-13 0,-12 13 0,12-13 0,0 13 0,-12-27 0,-1 27 0,14-26 0,-1 13 0,1 0 0,-1-1 0,27 1 0,-14 13 0,15 0 0,-15 0 0,27 13 0,-13 1 0,0-1 0,-13 0 0,13 1 0,-14-14 0,1 12 0,-13 2 0,-1-14 0,0 0 0,1 0 0,12 0 0,-12 0 0,13-14 0,-14 14 0,27 0 0,0-12 0,13 12 0,0 0 0,13 0 0,1 0 0,-1 0 0,14 12 0,-27-12 0,26 14 0,-25-14 0,25 13 0,-12-13 0,-14-13 0,0 13 0,14 0 0,-14-14 0,0 14 0,13-12 0,-13 12 0,-13 0 0,27-14 0,-27 14 0,12-13 0,29 13 0,-15 0 0,14 0 0,-1 13 0,14 1 0,-14-2 0,1 15 0,0-14 0,-1 0 0,-12 1 0,-1-14 0,1 13 0,-15-26 0,1 13 0,1-14 0,-14 1 0,-1 0 0,1-14 0,-13 15 0,13-15 0,-13 14 0,-1-1 0,2 14 0,-2-13 0,27 26 0,-13-13 0,13 27 0,13-14 0,-26 1 0,14-2 0,-15 2 0,1-1 0,0 0 0,0-13 0,-13 0 0,13 0 0,-14 0 0,15-13 0,-15 13 0,1 0 0,-40 0 0,39-13 0</inkml:trace>
  <inkml:trace contextRef="#ctx0" brushRef="#br0" timeOffset="59631">12686 9101 512,'14'0'0,"-14"14"0,26-28 0,-13 14 0,14 0 0,-1 0 0,1 14 0,13-14 0,-1 13 0,1 0 0,-1 1 0,1 12 0,0 1 0,-14-1 0,-12 0 0,-1 1 0,0 12 0,-13-12 0,-13-1 0,0 1 0,-14 12 0,-12-12 0,12-1 0,0 1 0,1-1 0,13 1 0,-14-1 0,27 13 0,0-12 0,13 0 0,-13-27 0,14 26 0</inkml:trace>
  <inkml:trace contextRef="#ctx0" brushRef="#br0" timeOffset="59782">13149 9935 512,'0'0'0,"0"0"0,0 13 0,0-13 0,0 0 0,0 0 0,0 0 0,0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45:31.2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13031 6098 512,'13'0'0,"-13"0"0,0 0 0,0 0 0,0 0 0,0 0 0,13 0 0,0 0 0,0-12 0,1 12 0,12-14 0,13 14 0,-12 0 0,26 0 0,-13-13 0,-1 13 0,14 13 0,0-13 0,13 0 0,-13 0 0,14 0 0,12 0 0,-13 0 0,0 0 0,13 0 0,1 14 0,-1-14 0,0 0 0,-12 0 0,12 12 0,13-12 0,-12 0 0,-1 0 0,14 0 0,-14 13 0,14-13 0,0 14 0,-1-14 0,1 0 0,-14 0 0,14 0 0,-1 13 0,-12-13 0,-1 14 0,13-14 0,1 0 0,0 13 0,0-1 0,-1 2 0,14-14 0,-14 13 0,1 0 0,0 1 0,0-1 0,-1 0 0,1-13 0,-1 14 0,1-1 0,-1 0 0,15 1 0,-15-2 0,14-12 0,0 13 0,-13 1 0,12-14 0,-12 13 0,12 0 0,-12-13 0,0 14 0,13-1 0,-14 0 0,14-13 0,-13 26 0,13-13 0,-14 1 0,0-1 0,1 0 0,0 1 0,0 12 0,-1-13 0,-12 0 0,12 1 0,-26 12 0,-13-13 0,13 1 0,-13-14 0,-53 0 0,40 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51:02.1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13348 4154 512,'13'0'0,"0"0"0,0 0 0,1 0 0,12 0 0,1 0 0,-1 0 0,14 0 0,-1 0 0,1 0 0,26 13 0,-13-13 0,13 0 0,14 14 0,-1-14 0,14 12 0,-14-12 0,27 0 0,-13 14 0,26-14 0,-1 0 0,2 0 0,-2 0 0,15 0 0,0-14 0,-2 14 0,2 0 0,13-12 0,-28 12 0,28-14 0,0 14 0,-1-13 0,-13 13 0,14-13 0,0 13 0,-1-14 0,0 14 0,-12-13 0,26 0 0,-27 13 0,0-13 0,14-1 0,-14 1 0,13 0 0,-12 0 0,-1 13 0,0-13 0,14-1 0,-14 14 0,14-13 0,-27 13 0,26-13 0,-13 13 0,1-14 0,-1 14 0,0 0 0,1 0 0,-1 0 0,0 0 0,1 0 0,-1-12 0,13 12 0,-25 0 0,25 0 0,-26 0 0,14 0 0,-2 0 0,2 0 0,-14 0 0,0-14 0,0 14 0,14-13 0,-28 13 0,15 0 0,-28 0 0,14 0 0,-1 0 0,-105 0 0,80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52:31.8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5106 512,'0'-13'0,"0"0"0,13-14 0,0 1 0,-13-1 0,26-13 0,1 14 0,-14-14 0,27 14 0,-14-13 0,14 12 0,13-26 0,0 27 0,-1-14 0,15 0 0,-1 13 0,0-12 0,0 12 0,14-12 0,-1 13 0,14-1 0,-14 14 0,14-14 0,-1 0 0,14 15 0,0-1 0,-13-1 0,25 1 0,-25 0 0,26 13 0,-26 0 0,12 0 0,15 13 0,-14 0 0,12-13 0,2 27 0,12-15 0,-13 15 0,13 13 0,-26 0 0,13-1 0,0 28 0,-26-15 0,26 1 0,-26 13 0,12 1 0,-25 12 0,12-13 0,-12 14 0,-1-1 0,-13 14 0,1-1 0,-2 1 0,-12 0 0,1-1 0,-2 1 0,-12-1 0,-1 1 0,-12-1 0,0 1 0,-27 0 0,13-1 0,-26 1 0,13-27 0,-14 27 0,-12-27 0,-14 13 0,14-26 0,-14 13 0,-13 0 0,-13-13 0,13 0 0,-26-13 0,-1 13 0,1-27 0,-14 14 0,1 0 0,-14-27 0,0 13 0,-13 1 0,13-14 0,-13 13 0,14-12 0,-15-1 0,1-13 0,-13 0 0,26 13 0,-26-26 0,0 13 0,12 0 0,2-13 0,-15-1 0,14 14 0,-13-13 0,12 0 0,2 0 0,-15-14 0,14 14 0,0-13 0,-13-1 0,12 14 0,2-13 0,-2-1 0,15 0 0,-1 1 0,0-14 0,0 14 0,14-1 0,-14-12 0,27-1 0,-14 0 0,0-13 0,27 14 0,0-14 0,0-13 0,13 12 0,-13 2 0,26-1 0,1 0 0,12-13 0,1 0 0,13 12 0,-1-25 0,14 13 0,14 0 0,-1-13 0,13 13 0,1-14 0,12 1 0,1 0 0,12-1 0,2 1 0,12-1 0,0 1 0,27 13 0,-14-14 0,14 14 0,12 0 0,14 0 0,0 13 0,14 0 0,-1 13 0,27 14 0,-1 0 0,-158 26 0,133-14 0</inkml:trace>
  <inkml:trace contextRef="#ctx0" brushRef="#br0" timeOffset="14062">16946 7448 512,'0'0'0,"0"0"0,13-14 0,-13 14 0,0-13 0,0-13 0,13 0 0,-13-1 0,0 0 0,14-12 0,-14-1 0,0 0 0,0-12 0,0 12 0,0-13 0,0 0 0,0 0 0,-14 0 0,14 0 0,-13 0 0,13 13 0,0 1 0,0 12 0,0 1 0,0 13 0,0 0 0,0-1 0,0 14 0,0 0 0,13 0 0,1 14 0,13-1 0,-1 0 0,0 13 0,1 1 0,12-14 0,-12 13 0,12 1 0,-25-14 0,12 1 0,-12-1 0,-14 0 0,0-13 0,0 0 0,0-13 0,-14 0 0,-12-1 0,-1-12 0,1 12 0,-14-25 0,-13 12 0,27 1 0,-27 13 0,13-14 0,0 14 0,1 13 0,-1-13 0,0 13 0,14 13 0,-14 0 0,1 14 0,25-1 0,-25 1 0,13-1 0,12 0 0,-13 14 0,14-13 0,0-14 0,13 14 0,-13-1 0,13 0 0,0-26 0,0 14 0</inkml:trace>
  <inkml:trace contextRef="#ctx0" brushRef="#br0" timeOffset="34371">15596 12951 512,'0'0'0,"-13"14"0,13-14 0,0 0 0,-13 0 0,13 0 0,-13 13 0,13-13 0,-13 0 0,-14 0 0,14 0 0,-13 0 0,-1 12 0,-12-12 0,12 15 0,0-15 0,-12 0 0,-1 12 0,14-12 0,-14 13 0,-13-13 0,13 0 0,1 14 0,-14-14 0,0 0 0,0 0 0,13 13 0,-25-13 0,11 0 0,1 0 0,1 0 0,-15 0 0,14 0 0,1 0 0,-1 0 0,-1 0 0,2 13 0,-1-13 0,0 14 0,-13-14 0,13 13 0,13-13 0,-26 0 0,26 0 0,-13 13 0,14-13 0,-1 0 0,0 0 0,14 0 0,-1 0 0,1 0 0,13 0 0,13 0 0,-13 0 0</inkml:trace>
  <inkml:trace contextRef="#ctx0" brushRef="#br0" timeOffset="36733">13811 5437 512,'0'13'0,"-14"-13"0,-12 0 0,13 0 0,0 0 0,-1 0 0,1 0 0,-13 0 0,13 0 0,-14 0 0,1 0 0,-1 0 0,0 0 0,-25 0 0,25 0 0,-12 0 0,-1 0 0,0 0 0,0 0 0,-12 0 0,12 0 0,-13 0 0,13 0 0,-12-13 0,-1 13 0,-1-13 0,-12 13 0,14 0 0,-28 0 0,14 0 0,0-14 0,-14 14 0,1-13 0,13 13 0,0 0 0,-13-13 0,-1 13 0,14-13 0,-13 13 0,-1-13 0,1 13 0,0-14 0,-1 1 0,1 13 0,-1 13 0,14-13 0,-13 0 0,12 14 0,2-14 0,-1 13 0,12-13 0,-12 0 0,27 0 0,-1 13 0,1-13 0,12 0 0,0 0 0,14 13 0,0-13 0,13 0 0,-13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54:33.8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7236 7011 512,'13'0'0,"14"-13"0,-1 13 0,14 0 0,12-13 0,2 13 0,-1 0 0,-1 0 0,2 0 0,-2 13 0,1-13 0,-13 13 0,26 0 0,-13 14 0,0-14 0,0 27 0,0-14 0,13 14 0,-27 0 0,14-1 0,-13 1 0,-13 13 0,-1-13 0,0-1 0,-12 14 0,-1-13 0,-13 13 0,-13-13 0,-1 0 0,-12-1 0,-13 1 0,-1-1 0,-13 1 0,13-13 0,-26-1 0,0 0 0,0-13 0,-13 14 0,-1-27 0,1 13 0,-14-13 0,0 0 0,0 0 0,1 0 0,0-13 0,-14 0 0,27-1 0,-14-11 0,0 11 0,27-12 0,0-1 0,0-13 0,-1 14 0,28-27 0,-1 14 0,1-1 0,25-13 0,1 0 0,13 0 0,13 13 0,1-26 0,12 13 0,0 0 0,27 0 0,14 0 0,-1 14 0,13-14 0,14 26 0,12-13 0,1 14 0,13-14 0,0 27 0,14-13 0,-1 13 0,0-1 0,-132 14 0,120-13 0</inkml:trace>
  <inkml:trace contextRef="#ctx0" brushRef="#br0" timeOffset="1681">16324 6971 512,'0'0'0,"0"0"0,0 0 0,13-13 0,-13 13 0,14 0 0,-1 0 0,0-13 0,14 13 0,0-13 0,-1 13 0,27 0 0,-14 0 0,1 0 0,13 13 0,-13-13 0,26 13 0,-13-13 0,0 27 0,13-14 0,0 0 0,0 14 0,13-1 0,1 1 0,-14-1 0,13 14 0,1-1 0,-14 1 0,-13 0 0,13-1 0,0 15 0,-13-15 0,-14 14 0,2 0 0,-15-13 0,-13 13 0,14-13 0,-27-1 0,0 1 0,-14-1 0,-12 1 0,-14-13 0,0-1 0,1 0 0,-27 1 0,-1-14 0,1 14 0,0-14 0,-27 0 0,14-13 0,0 13 0,-14-13 0,1 0 0,-1 0 0,1 0 0,12-13 0,-26-13 0,13 12 0,1-12 0,12-13 0,1-1 0,-13 13 0,12-26 0,1 0 0,12 13 0,15-12 0,-1-1 0,13 0 0,14 0 0,13-13 0,13 13 0,0 0 0,26 0 0,14 0 0,-1 0 0,27 0 0,27 13 0,-1 1 0,41 12 0,0 14 0,11 0 0,29 26 0,-15 0 0,-158-13 0,159 27 0</inkml:trace>
  <inkml:trace contextRef="#ctx0" brushRef="#br0" timeOffset="22123">17581 7647 512,'0'0'0,"0"0"0,0 12 0,0-12 0,0 0 0,13 14 0,-13-14 0,0 0 0,-13 0 0,13 0 0,-13 0 0,13-14 0,-13 14 0,13 0 0,-14 0 0,14 0 0,0-12 0,-13 12 0,13 0 0,-13 0 0,13 0 0,-13 0 0,0-14 0,-1 14 0,1 0 0,-13-13 0,0 0 0,-15 0 0,2-1 0,-1 1 0,-13-14 0,-13 1 0,0 13 0,0-14 0,-1-13 0,-12 27 0,0-26 0,-1 26 0,-12-14 0,12 0 0,1 1 0,0 13 0,12 0 0,2-1 0,25 1 0,0 0 0,13 13 0,27 0 0,0 0 0,0 0 0,27 0 0,26 13 0,13 0 0,13 1 0,1 12 0,25-13 0,2 27 0,-2-13 0,1 12 0,14-13 0,-2 14 0,-12 0 0,0 0 0,-13 0 0,-14-14 0,-13 1 0,-13-15 0,-13 2 0,-27-14 0,0 0 0,-26 0 0,0-26 0,-27-1 0,-13-13 0,-13 0 0,0 1 0,-27-1 0,1 0 0,-14 1 0,0 12 0,-13 14 0,13-14 0,-13 27 0,27-13 0,-1 13 0,14 13 0,12 1 0,27-1 0,27 14 0,0-14 0,39 13 0,14 0 0,14 1 0,25 0 0,14 12 0,-1 1 0,27 0 0,-13-14 0,13 27 0,-40-13 0,0-1 0,-25-12 0,-28-1 0,-26-12 0,-13-1 0,-40-13 0,-14 0 0,-25-13 0,-27-14 0,0 14 0,-27-14 0,1 14 0,-14 0 0,159 13 0,-119-13 0</inkml:trace>
  <inkml:trace contextRef="#ctx0" brushRef="#br0" timeOffset="23446">18481 6800 512,'0'0'0,"0"0"0,0 0 0,0 26 0,0-13 0,0 1 0,0 25 0,0 1 0,0 13 0,0 13 0,0-13 0,13 13 0,-13 13 0,0-13 0,0 14 0,0-14 0,0 0 0,0-13 0,-13 0 0,13 0 0,0-13 0,-13-27 0,13 13 0,0-13 0,0-13 0,13-13 0,0 0 0,-13 13 0,13-26 0</inkml:trace>
  <inkml:trace contextRef="#ctx0" brushRef="#br0" timeOffset="23921">18891 6971 512,'0'14'0,"0"-14"0,-13 13 0,-14 0 0,1 0 0,-27 14 0,13 0 0,-13-1 0,1 0 0,-15 1 0,27-1 0,-12 1 0,-1-14 0,13 0 0,13 0 0,1 1 0,13-1 0,13-13 0,13 0 0,13 13 0,14-13 0,13 13 0,0 0 0,0 1 0,13 12 0,-13-12 0,0 25 0,0-13 0,13 14 0,-26 0 0,-1 0 0,-12-14 0,-1 14 0,0-13 0,1-1 0,-13 0 0,-1 1 0,-13-14 0,0-13 0,13 13 0</inkml:trace>
  <inkml:trace contextRef="#ctx0" brushRef="#br0" timeOffset="25111">19288 7739 512,'0'0'0,"0"13"0,0-13 0,0 0 0,0 0 0,0-13 0,-13 0 0,13-14 0,0 1 0,-14-27 0,1 13 0,13-13 0,-13-13 0,0 0 0,0 13 0,-1-13 0,-13 0 0,14 13 0,13-13 0,-13 13 0,13 0 0,0 13 0,13-13 0,0 27 0,14-14 0,13 27 0,0 0 0,12 13 0,-12 0 0,0 13 0,-13 13 0,-1-12 0,-13 25 0,-26-12 0,0-1 0,0 14 0,-28-27 0,-12 27 0,14-27 0,-14 14 0,0-1 0,0-13 0,27 14 0,-1-14 0,14 13 0,13 1 0,13-14 0,14 13 0,-1 1 0,14-1 0,26 1 0,-13-1 0,0 1 0,13-1 0,0 0 0,0 1 0,1 0 0,-15-1 0,1 0 0,-13 1 0,0 0 0,-40-27 0,40 26 0</inkml:trace>
  <inkml:trace contextRef="#ctx0" brushRef="#br0" timeOffset="26126">20121 7633 512,'0'0'0,"0"26"0,0 1 0,0 0 0,0 12 0,0-13 0,13 14 0,-13 0 0,13 13 0,1-13 0,-1-1 0,0-13 0,1 1 0,-1-14 0,-13 1 0,0-2 0,0-12 0,0-12 0,-13-2 0,13-12 0,-14-14 0,1 1 0,-14-1 0,14 1 0,0-15 0,0 14 0,13 1 0,0-1 0,0 0 0,13 1 0,0 13 0,27-1 0,0 14 0,-14-1 0,14 14 0,13 0 0,-27 0 0,0 27 0,2-14 0,-2 14 0,-26-14 0,-26 14 0,12-15 0,-26 2 0,14 12 0,-14-12 0,1-1 0,-1 0 0,13-13 0,1 13 0,26 0 0,0-13 0,26 13 0,14 1 0,0-1 0,26 14 0,-14-1 0,2 0 0,-1 1 0,-14 13 0,-12-14 0,-14 0 0,-13 1 0,-13-1 0,-14 0 0,-26 1 0,14-14 0,-41 1 0,14-1 0,-13 14 0,-1-14 0,-12-13 0,25 13 0,67-13 0,-52 26 0</inkml:trace>
  <inkml:trace contextRef="#ctx0" brushRef="#br0" timeOffset="28871">8056 7488 512,'0'0'0,"0"0"0,0 0 0,0 0 0,-13 0 0,0-14 0,0 1 0,-27 0 0,0-14 0,-26 1 0,13 0 0,-26-1 0,-14 0 0,13-12 0,1 12 0,-14 1 0,14 13 0,0-14 0,-14 14 0,14 0 0,26 0 0,-13 13 0,26 13 0,14-13 0,26 13 0,26 13 0,14 1 0,12-1 0,28 1 0,13-1 0,13 14 0,-1-13 0,15 12 0,-1-13 0,0 14 0,-13-13 0,-14 12 0,-12-12 0,-14-14 0,-27 1 0,-26-1 0,1-13 0,-28 0 0,-12 0 0,-27-13 0,1-14 0,-41 14 0,0-14 0,0 1 0,-25-1 0,12 1 0,-14 12 0,15-12 0,-1 13 0,26 0 0,15 13 0,24 0 0,15 0 0,26 0 0,13 0 0,54 13 0,-1 0 0,26 0 0,14 14 0,13-1 0,0 14 0,-26 0 0,-1-14 0,-26 14 0,-12-13 0,-28-1 0,-13 0 0,-26-12 0,-26-1 0,-28-13 0,-12 0 0,-27 0 0,-13-27 0,0 14 0,13 0 0,13-1 0,1-12 0,52 13 0,40 13 0,-27-13 0</inkml:trace>
  <inkml:trace contextRef="#ctx0" brushRef="#br0" timeOffset="29363">8678 6746 512,'0'0'0,"0"14"0,0-14 0,0 13 0,0 14 0,0 12 0,13 14 0,-26 0 0,26 0 0,-13 13 0,0 0 0,13 0 0,-13 1 0,14-1 0,-14-13 0,0 13 0,0-13 0,0-14 0,0 15 0,-14-28 0,1 13 0,0-25 0,13-1 0,-13 0 0,0-13 0,13-13 0,0 13 0,0 0 0</inkml:trace>
  <inkml:trace contextRef="#ctx0" brushRef="#br0" timeOffset="29869">9062 7051 512,'0'0'0,"0"0"0,-13 13 0,-1-13 0,-12 27 0,-14-14 0,0 0 0,-13 14 0,1-1 0,-2-13 0,2 0 0,12 1 0,0-1 0,14-13 0,-1 13 0,14-13 0,0 0 0,13 0 0,13 0 0,0 0 0,14 13 0,-1-13 0,14 14 0,0-1 0,-1 0 0,1 0 0,0 14 0,-1-1 0,1 1 0,-14 12 0,14-12 0,-13 13 0,13-14 0,-14 14 0,0-14 0,1 1 0,-14-1 0,0-12 0,13 12 0,-12-26 0,-14 0 0,13 13 0</inkml:trace>
  <inkml:trace contextRef="#ctx0" brushRef="#br0" timeOffset="30443">9207 6958 512,'0'0'0,"0"-13"0,0 0 0,0 13 0,0 0 0,0 13 0,0 0 0,0 14 0,0 12 0,0 1 0,0 0 0,14 13 0,-14 0 0,13-14 0,13 14 0,-13 0 0,14 0 0,-1-13 0,0 0 0,1-14 0,0 0 0,-1-12 0,1-1 0,-1-13 0,14-13 0,-14-1 0,-13-12 0,13 0 0,2-14 0,-15 0 0,0-13 0,0 0 0,0 0 0,0 14 0,-13-27 0,0 13 0,0 0 0,-13 13 0,13-13 0,-13 13 0,13 1 0,-13-1 0,13 27 0,13 0 0,-13 13 0,0-14 0</inkml:trace>
  <inkml:trace contextRef="#ctx0" brushRef="#br0" timeOffset="31234">9869 7924 512,'0'0'0,"0"0"0,0 0 0,0-13 0,-13-1 0,13 1 0,0 1 0,-14-15 0,14 0 0,0 1 0,-13-14 0,0 14 0,13-14 0,0 1 0,0 12 0,-13-13 0,26 14 0,-13-1 0,0 1 0,13 13 0,0-1 0,14 1 0,-14 13 0,13 0 0,-13 13 0,14 1 0,-14-1 0,0 13 0,0 1 0,-13-14 0,0 14 0,-13-14 0,0 0 0,-13 0 0,12 1 0,1-2 0,0-12 0,0 0 0,0 0 0,0 0 0,13 0 0,13 0 0,0 14 0,13-14 0,1 13 0,12 0 0,1 14 0,-13-14 0,-1 13 0,0 1 0,-12-1 0,-1-12 0,-26 26 0,-1-28 0,-25 15 0,-1-14 0,-13 0 0,0 14 0,-26-14 0,-1 0 0,14 0 0,66-13 0,-65 13 0</inkml:trace>
  <inkml:trace contextRef="#ctx0" brushRef="#br0" timeOffset="43556">20558 8506 512,'0'0'0,"0"0"0,0 0 0,0 0 0,0 0 0,0 0 0,-14 0 0,1 0 0,13-13 0,-13 13 0,-13 0 0,12 0 0,-12-13 0,13 13 0,-13 0 0,-2-14 0,2 14 0,0 0 0,-14 0 0,14 0 0,-1 0 0,1 0 0,-14 0 0,0 0 0,1-13 0,-1 13 0,1 0 0,-15 0 0,1 0 0,1 0 0,-1 0 0,0-13 0,0 13 0,-13 0 0,12-13 0,15 13 0,-27 0 0,13-13 0,0 13 0,13-14 0,-12 14 0,-1 0 0,-14 0 0,28 0 0,-27 0 0,12-13 0,-12 13 0,1 0 0,12-13 0,-14 13 0,1-13 0,0-1 0,13 1 0,-13 13 0,26-13 0,-12-1 0,-2 14 0,15-12 0,-14 12 0,27 0 0,-15-14 0,2 1 0,-1 13 0,1 0 0,12 0 0,1 0 0,-14 0 0,13-13 0,27 13 0,-13 0 0</inkml:trace>
  <inkml:trace contextRef="#ctx0" brushRef="#br0" timeOffset="62975">12448 9604 512,'0'0'0,"0"0"0,0-13 0,-13 0 0,-13-1 0,12-12 0,-26 0 0,-12-1 0,-1-13 0,-14-12 0,1-2 0,-13-11 0,0 11 0,-14-11 0,13 11 0,-12 15 0,13-14 0,-1 13 0,1 1 0,13 12 0,13 1 0,13 12 0,14 1 0,0 13 0,12 0 0,14 13 0,27 1 0,12 12 0,1 1 0,27-1 0,-2 14 0,28 13 0,-13-1 0,25 2 0,-25-1 0,12-1 0,1 14 0,-14-13 0,0 1 0,-12-15 0,-14 1 0,-27-14 0,0-13 0,-13 0 0,-13-13 0,-13 0 0,0-13 0,-13 0 0,-14 0 0,-13-14 0,-13 1 0,0-1 0,0 1 0,-14 0 0,1-1 0,-1 0 0,-12 1 0,13 0 0,-14-1 0,14 1 0,12 12 0,-12-12 0,13 0 0,13 13 0,13-1 0,40 14 0,-13-13 0</inkml:trace>
  <inkml:trace contextRef="#ctx0" brushRef="#br0" timeOffset="63799">11152 9538 512,'0'0'0,"0"0"0,0 0 0,0 13 0,-14 0 0,14 1 0,0 12 0,-13 13 0,13-12 0,0 26 0,-13-13 0,13-1 0,0 1 0,-13 13 0,13-27 0,-13 1 0,0 0 0,13-14 0,-14 13 0,14-26 0,0 0 0,0-26 0,0 26 0,14-13 0</inkml:trace>
  <inkml:trace contextRef="#ctx0" brushRef="#br0" timeOffset="64231">11284 9604 512,'0'0'0,"0"0"0,0 14 0,0-1 0,-13-1 0,-13 3 0,-1 10 0,14 2 0,-27-14 0,13 14 0,1-14 0,13 0 0,-13 0 0,12-13 0,14 0 0,0 0 0,14 0 0,-1 0 0,13 0 0,0-13 0,14 13 0,-13 0 0,13 13 0,-1 0 0,-12-13 0,-1 27 0,0-14 0,1 1 0,-13-2 0,-1 2 0,-13 12 0,13-13 0,-13-13 0,0 14 0,0-14 0,0 13 0,-13-26 0,0 13 0,13 0 0,0-14 0</inkml:trace>
  <inkml:trace contextRef="#ctx0" brushRef="#br0" timeOffset="64689">11496 9591 512,'0'0'0,"0"13"0,13 1 0,-13 11 0,0 2 0,13 13 0,13-13 0,-12 12 0,12-13 0,-12 1 0,12 0 0,1-15 0,-1 2 0,0-1 0,1-13 0,-1 0 0,0-13 0,-12-1 0,13 2 0,-14-15 0,13 0 0,-26 1 0,13-13 0,1-1 0,-14 13 0,0-12 0,0-1 0,13 13 0,-13 1 0,0 0 0,0 12 0,0-12 0,0 26 0,0 0 0,0 0 0,0 0 0</inkml:trace>
  <inkml:trace contextRef="#ctx0" brushRef="#br0" timeOffset="65637">12091 9816 512,'0'13'0,"0"0"0,0 13 0,13 1 0,-13-1 0,0 14 0,13-13 0,-13-1 0,14 1 0,-14-1 0,0-13 0,0 0 0,13 1 0,-13-14 0,-13 0 0,13 0 0,0-14 0,-14 1 0,14-13 0,-13-1 0,13 14 0,0-13 0,0 13 0,0-14 0,13 14 0,1-14 0,-1 27 0,13-13 0,-13 13 0,1 0 0,-1 0 0,1 0 0,-1 13 0,0 0 0,-13 1 0,-13-1 0,0 0 0,-1 1 0,1-1 0,13 0 0,-14-13 0,1 13 0,0-13 0,13 0 0,0 0 0,13 0 0,0 13 0,1-13 0,13 0 0,-1 0 0,0 0 0,1 14 0,-14-14 0,0 13 0,0 0 0,-13 0 0,0 14 0,-13-14 0,0 0 0,0 0 0,-27 1 0,1-1 0,-2 0 0,2 1 0,-1-14 0,1 13 0,-14-13 0,26 13 0,-13-13 0,14 0 0,26 0 0,-13 0 0</inkml:trace>
  <inkml:trace contextRef="#ctx0" brushRef="#br0" timeOffset="66611">9961 9498 512,'-13'0'0,"13"-13"0,-27 0 0,1-1 0,-27-11 0,0-15 0,0 13 0,0-13 0,-12 14 0,-15-14 0,14 0 0,13 14 0,-27-13 0,28 12 0,-14 0 0,12 14 0,-12-13 0,14-1 0,-2 14 0,1 0 0,14 0 0,-1-1 0,14 1 0,13 13 0,13 0 0,0 0 0,0 0 0,26 27 0,14-1 0,12 1 0,15 12 0,-1 14 0,13 0 0,1-13 0,-1 13 0,0 13 0,1-13 0,-1-14 0,-12 1 0,-2 13 0,-12-27 0,-13 1 0,-13-14 0,-14 1 0,-13-1 0,-13-13 0,-14 0 0,-13-13 0,1-14 0,-40 14 0,-1-27 0,1 0 0,-28 0 0,15 1 0,-1-1 0,1 14 0,-14-1 0,27 1 0,0 0 0,79 26 0,-67-27 0</inkml:trace>
  <inkml:trace contextRef="#ctx0" brushRef="#br0" timeOffset="67143">8585 9723 512,'0'0'0,"13"14"0,-13-1 0,14 0 0,-1 13 0,-13 14 0,13-13 0,1 25 0,-1-12 0,0 13 0,0 0 0,-13-14 0,13 1 0,1 0 0,-1-13 0,-13-1 0,0-13 0,0 0 0,0-26 0,-13 13 0,13 0 0,0-26 0</inkml:trace>
  <inkml:trace contextRef="#ctx0" brushRef="#br0" timeOffset="67551">8863 9683 512,'0'14'0,"0"-14"0,13 0 0,-13 13 0,-13 0 0,0 14 0,-13 12 0,13-12 0,-15-1 0,2 14 0,0-14 0,13 1 0,-27-1 0,27-12 0,0-1 0,13-13 0,0 13 0,13-13 0,0 13 0,0-13 0,27 13 0,-14-13 0,0 14 0,15-1 0,-15 0 0,0 0 0,1 0 0,-14 1 0,0-1 0,0 0 0,1 0 0,-1 1 0,-13-14 0,0 0 0,13 0 0</inkml:trace>
  <inkml:trace contextRef="#ctx0" brushRef="#br0" timeOffset="68142">9101 10093 512,'13'-13'0,"-13"13"0,0-26 0,0 13 0,-13-14 0,13 1 0,-13-1 0,0 1 0,13-14 0,-13 13 0,13 1 0,13 0 0,0-1 0,-13 14 0,13 0 0,0 0 0,1 0 0,-1 13 0,0-14 0,13 14 0,-12 14 0,13-14 0,-27 13 0,13 0 0,0 0 0,-13 13 0,-13 1 0,0 0 0,-1-1 0,-13 0 0,1-13 0,0 14 0,12-14 0,-12 1 0,26-1 0,-13-13 0,13 13 0,0-13 0,13 0 0,13-13 0,1 13 0,-1 0 0,14 0 0,-13 0 0,12 13 0,1-13 0,-1 13 0,-12 0 0,0 1 0,-14-1 0,13 0 0,-12 0 0,-1 0 0,0 1 0,-13-1 0,13-13 0,-13 13 0,0-13 0,0 0 0</inkml:trace>
  <inkml:trace contextRef="#ctx0" brushRef="#br0" timeOffset="68699">9749 9975 512,'0'0'0,"0"0"0,13 0 0,-13 0 0,0 0 0,0 0 0,0 13 0,0 0 0,0 13 0,-13-12 0,13 12 0,0 0 0,-13-12 0,13 12 0,0-13 0,-13 1 0,13-1 0,0 0 0,0 1 0,0-14 0,-13 13 0,13-13 0,0 0 0,-13-13 0,13 13 0,0 0 0,13-14 0</inkml:trace>
  <inkml:trace contextRef="#ctx0" brushRef="#br0" timeOffset="70171">9710 9935 512,'0'0'0,"0"0"0,0 0 0,13 0 0,-13 0 0,0 0 0,0 0 0,0 0 0,0 0 0,0-14 0,0 14 0,0 0 0,13-13 0,-13 13 0,13 0 0,0-13 0,1 13 0,-1 0 0,14 0 0,-14 0 0,14 0 0,-1 0 0,0 0 0,-13 13 0,1-13 0,-1 13 0,0-13 0,-13 14 0,-13-1 0,0 0 0,-1 1 0,-12-14 0,0 13 0,-1-13 0,1 13 0,-1 0 0,0-13 0,-12 0 0,39 13 0,-13-13 0,0 0 0,26 0 0,-13 0 0,13 14 0,13-14 0,1 0 0,13 13 0,-14-13 0,1 13 0,-14 0 0,0 0 0,0 1 0,-13-14 0,-13 13 0,0 13 0,-13-12 0,-14-14 0,0 13 0,-13 0 0,13 1 0,-12-14 0,-2 0 0,15 0 0,12 0 0,27 0 0,-13-14 0</inkml:trace>
  <inkml:trace contextRef="#ctx0" brushRef="#br0" timeOffset="164671">8414 6919 512,'0'-14'0,"0"14"0,-13-13 0,-1-13 0,14 13 0,-14-1 0,14-12 0,14 13 0,-14-14 0,14 0 0,12 1 0,-13 13 0,13-14 0,1 14 0,-1-13 0,0 13 0,14-1 0,0 1 0,13-13 0,-13 12 0,12 1 0,2 13 0,12-13 0,-14-1 0,28 14 0,-14-12 0,13 12 0,1 0 0,-1 12 0,1-12 0,-1 14 0,0-1 0,1 14 0,-1-14 0,14 13 0,-27 14 0,13 0 0,1-1 0,-1 1 0,-13 13 0,14-13 0,-15 13 0,1-1 0,-12 1 0,-1 1 0,-1 12 0,2-14 0,-28 1 0,14 13 0,-14-12 0,0 11 0,-12-11 0,-1 12 0,0 0 0,-13-13 0,0 0 0,-13 13 0,0 0 0,-14-13 0,1 13 0,-1-27 0,-12 27 0,-1-26 0,0 14 0,-13-2 0,-13-12 0,13-1 0,0-12 0,-26 13 0,13-14 0,-14 1 0,1-1 0,-14-13 0,14 1 0,-14-1 0,1-13 0,12 13 0,1-13 0,-13 0 0,12-13 0,-12 13 0,12-27 0,14 14 0,0 0 0,0-13 0,0-1 0,0 1 0,-1-14 0,14 14 0,-13-28 0,13 15 0,0-14 0,-13-14 0,27 28 0,-1-14 0,0 0 0,14-12 0,-1 11 0,1-12 0,13 13 0,-14-13 0,27 0 0,-13 0 0,13-1 0,-13 2 0,26-15 0,-13 14 0,13 0 0,14 0 0,-1-1 0,0 14 0,14-13 0,14 14 0,-2-1 0,1-1 0,13 15 0,27-1 0,-14 14 0,27-1 0,0 14 0,26 13 0,1 13 0,-133-13 0,105 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58:38.7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7937 11324 512,'-13'0'0,"-14"0"0,27 0 0,0 0 0,0 0 0,-39-13 0,39 13 0,0 0 0,-26 0 0,26 0 0,-54-13 0,15 13 0,-1 0 0,14-14 0,-14 14 0,27-13 0,-14 13 0,14 0 0,-1 0 0,1-13 0,13 13 0,-13 0 0</inkml:trace>
  <inkml:trace contextRef="#ctx0" brushRef="#br0" timeOffset="77">7527 11244 512,'0'0'0,"0"0"0,0 0 0,0 0 0,0 0 0,0 0 0,0 0 0,0 0 0,0 0 0,0 0 0,0 0 0,0 0 0,0 0 0,0-13 0,0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09:54.5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19222 5239 512,'0'-14'0,"0"14"0,0-13 0,13 13 0,-13 0 0,0-13 0,13 13 0,-13-14 0,27 14 0,-1-13 0,0 13 0,1 0 0,-1 0 0,14 0 0,0 0 0,-1 13 0,1-13 0,27 14 0,-15-14 0,27 0 0,1 13 0,-1-13 0,14 0 0,0 13 0,-1-13 0,14 0 0,-1 14 0,2-14 0,-2 0 0,14 0 0,-12 0 0,-2 0 0,14 0 0,-13 0 0,13 0 0,-13 0 0,13 0 0,-27 0 0,28 0 0,-27 0 0,-1-14 0,14 14 0,-27 0 0,0 0 0,1 0 0,-14 0 0,0 0 0,-13 0 0,0 0 0,-53 0 0,40 0 0</inkml:trace>
  <inkml:trace contextRef="#ctx0" brushRef="#br0" timeOffset="1082">17846 5952 512,'-13'0'0,"0"0"0,-28 0 0,2 0 0,-14 14 0,-13-14 0,-14 0 0,1 0 0,-27 0 0,14-14 0,-14 14 0,0 0 0,-13 0 0,0 0 0,0 0 0,-1 0 0,-11 0 0,-2 0 0,-13 0 0,15 0 0,-15 0 0,0 14 0,0-14 0,-12 0 0,13 13 0,-1 0 0,1 1 0,12-14 0,1 13 0,0 0 0,13 1 0,-1-1 0,2 14 0,11-15 0,28 15 0,0-14 0,13 14 0,0-15 0,12 2 0,15-1 0,12-13 0,14 0 0,0 0 0,26 0 0,-13 0 0,13-13 0</inkml:trace>
  <inkml:trace contextRef="#ctx0" brushRef="#br0" timeOffset="2064">19460 5887 512,'0'0'0,"13"0"0,0-14 0,14 14 0,-1 0 0,27 0 0,0 14 0,13-14 0,0 0 0,1 13 0,25-13 0,-12 13 0,12-13 0,1 0 0,-1 14 0,14-14 0,-13 13 0,26-13 0,-14 0 0,15 0 0,-2 12 0,2-12 0,12 0 0,-13 0 0,13 0 0,0 14 0,1-14 0,-1 0 0,0 13 0,1-13 0,-14 0 0,13 13 0,0-13 0,-12 14 0,-2-14 0,2 13 0,-15 0 0,1 14 0,-106-27 0,93 13 0</inkml:trace>
  <inkml:trace contextRef="#ctx0" brushRef="#br0" timeOffset="49097">22568 5000 512,'0'0'0,"0"-13"0,0 13 0,0 0 0,13-13 0,-13 13 0,0 0 0,14 0 0,-14 0 0,27 0 0,-1 13 0,1 0 0,12 1 0,1 12 0,-1 1 0,1 12 0,-13 1 0,12-1 0,1 15 0,-1 12 0,2 0 0,-15 13 0,27 1 0,-14 12 0,14 1 0,-26 13 0,13-14 0,-1 14 0,-26 0 0,14 13 0,-27-13 0,0-1 0,-13 15 0,-1-15 0,1 1 0,-26 0 0,-1-13 0,-27-14 0,2 14 0,-14-27 0,-15 0 0,15-13 0,-14 0 0,1 0 0,-1 0 0,1-14 0,12 15 0,1-15 0,0 1 0,25 0 0,15-14 0,13 13 0,-1-12 0,14 0 0,13 13 0,0-28 0,0 15 0,13-1 0,0-12 0,1 12 0,-1-13 0,-13-13 0,13 13 0</inkml:trace>
  <inkml:trace contextRef="#ctx0" brushRef="#br0" timeOffset="50529">21881 8202 512,'0'0'0,"0"0"0,0 13 0,0-13 0,-13 0 0,-1 13 0,1-13 0,-13 27 0,13-27 0,-14 13 0,13 14 0,1-15 0,0 2 0,13-1 0,0 0 0,0 1 0,13-14 0,0 13 0,1-13 0,13 13 0,-1 0 0,0 1 0,1-1 0,-1 0 0,-13 0 0,-13 14 0,0-14 0,0 0 0,0 13 0,-26-12 0,0-1 0,-1 0 0,1-13 0,-1 13 0,-13-13 0,27 0 0,0-13 0,13 13 0,-13-13 0</inkml:trace>
  <inkml:trace contextRef="#ctx0" brushRef="#br0" timeOffset="50912">22225 8268 512,'0'0'0,"0"0"0,0 0 0,-13 13 0,-14 1 0,0-14 0,1 12 0,0 2 0,-1 12 0,1-12 0,13-1 0,-1 0 0,1 0 0,13 14 0,0-14 0,13-13 0,-13 0 0,27 13 0,-1-13 0,14-13 0,-14 13 0,27 0 0,-26-13 0,12 0 0,1-1 0,-14 1 0,1 0 0,-27 13 0,26-13 0</inkml:trace>
  <inkml:trace contextRef="#ctx0" brushRef="#br0" timeOffset="51360">22410 8255 512,'0'13'0,"-14"-13"0,14 0 0,-13 13 0,0-13 0,0 14 0,0-2 0,13 2 0,-14-1 0,14 14 0,14-14 0,-1 0 0,0-13 0,0 13 0,0-13 0,14 0 0,-27 0 0,14-13 0,-1 13 0,0-13 0,-13-14 0,0 14 0,0 0 0,0-13 0,0 12 0,-13 14 0,13-13 0,0 13 0,0 0 0,0 0 0,0 13 0,13 1 0,-13-2 0,13 15 0,0-14 0,-13 14 0,13-14 0,1 0 0,-14 14 0,0-27 0,13 0 0,-13 13 0,13-26 0,0 13 0,0-13 0,-13 13 0,13-14 0</inkml:trace>
  <inkml:trace contextRef="#ctx0" brushRef="#br0" timeOffset="51610">22648 8374 512,'13'0'0,"-13"0"0,14 0 0,-14 0 0,0 0 0,0 0 0,0 0 0,0 0 0,-14-13 0,14 13 0,-26-27 0,26 14 0,-13-1 0,13 2 0,0-2 0,0-12 0,0 12 0,13 1 0,-13-13 0,13 13 0,14 0 0,-1-14 0,-13 14 0,0-1 0,14 1 0,-1 0 0,-26 13 0,13-14 0</inkml:trace>
  <inkml:trace contextRef="#ctx0" brushRef="#br0" timeOffset="51967">23032 8096 512,'0'0'0,"0"0"0,0 13 0,-13-13 0,13 0 0,-13 13 0,-15-13 0,15 14 0,-13-14 0,13 13 0,-1 14 0,14-14 0,0 0 0,0 13 0,0-13 0,14 1 0,-1-1 0,0 0 0,0 1 0,14-2 0,-13-12 0,-1 14 0,13-14 0,0-14 0,-12 14 0,12 0 0,-13-12 0,0-2 0,0 1 0,-13 13 0,0-27 0</inkml:trace>
  <inkml:trace contextRef="#ctx0" brushRef="#br0" timeOffset="52193">23177 8109 512,'0'13'0,"0"-13"0,0 14 0,0-1 0,13 0 0,-13 1 0,0 12 0,0-13 0,14 13 0,-14-12 0,13-1 0,-13 14 0,0-27 0,13 12 0,-13-12 0,13 0 0,-13-12 0,0 12 0,0-27 0</inkml:trace>
  <inkml:trace contextRef="#ctx0" brushRef="#br0" timeOffset="52352">23085 7911 512,'0'0'0,"0"-14"0,0 1 0,0 1 0,13-2 0,-13-12 0,0 12 0,0 14 0,13-13 0</inkml:trace>
  <inkml:trace contextRef="#ctx0" brushRef="#br0" timeOffset="52666">23270 7726 512,'0'13'0,"13"-13"0,-13 13 0,0 13 0,13 14 0,-13-13 0,13 25 0,1-12 0,-14 0 0,13-1 0,0 1 0,0 13 0,-13-26 0,13 13 0,0-14 0,-13 0 0,0 1 0,14-14 0,-14 0 0,0-13 0,0 0 0,0-13 0,0 0 0,0 13 0,0-27 0</inkml:trace>
  <inkml:trace contextRef="#ctx0" brushRef="#br0" timeOffset="52916">23416 8003 512,'0'0'0,"0"0"0,-14 0 0,0 0 0,14 0 0,-13 13 0,-13-13 0,0 0 0,12 14 0,-12-1 0,0 0 0,-1-13 0,14 14 0,0-2 0,-1-12 0,1 14 0,13-1 0,13-13 0,1-13 0,-1-1 0,-13 14 0,13 0 0</inkml:trace>
  <inkml:trace contextRef="#ctx0" brushRef="#br0" timeOffset="53657">23627 7897 512,'0'0'0,"0"0"0,13 0 0,-13 0 0,0 0 0,0 0 0,0 0 0,0 14 0,0-14 0,14 13 0,12 14 0,-13-1 0,0 0 0,14 1 0,-1-1 0,0 14 0,1-14 0,-13 1 0,25 0 0,-26-1 0,14-13 0,-14 0 0,0 0 0,-13 1 0,13-1 0,-13-13 0,13 0 0,-13 13 0,0-13 0,0 0 0,0 0 0,0 0 0,0-13 0,14 13 0,-14 0 0,0-27 0,13 14 0,-13 0 0,0-13 0,13 13 0,-13-27 0,0 13 0,14 0 0,-14 1 0,0 0 0,13-1 0,0 14 0,-13-13 0,13 13 0,1-1 0,-14 1 0,13 13 0,-13 0 0,13 0 0,0 13 0,0 1 0,0 12 0,14 13 0,-14 1 0,0 0 0,0 13 0,1 0 0,-14 0 0,0-1 0,0 2 0,-14-1 0,1-14 0,-13 1 0,-1-1 0,1 1 0,-27-13 0,14-14 0,-15 14 0,2-27 0,12 13 0,-13-13 0,0-13 0,53 13 0,-53-14 0</inkml:trace>
  <inkml:trace contextRef="#ctx0" brushRef="#br0" timeOffset="103411">15372 6138 512,'0'0'0,"0"27"0,-14-1 0,-12 14 0,13 0 0,0 12 0,-14 1 0,14 13 0,-13 1 0,-1 12 0,14-13 0,-14 13 0,14 1 0,0-14 0,-14 13 0,14-13 0,-13 1 0,0-1 0,-1-13 0,1 0 0,-1-14 0,14 1 0,-14-13 0,1-14 0,13-13 0,13-13 0,-14-1 0,14-12 0,0-14 0,0 40 0,14-40 0</inkml:trace>
  <inkml:trace contextRef="#ctx0" brushRef="#br0" timeOffset="104059">15438 6098 512,'0'0'0,"13"13"0,1 14 0,-1 12 0,0 1 0,13 0 0,1 14 0,-1-15 0,-13 14 0,14-14 0,0-12 0,-14-1 0,0 0 0,-13-26 0,13 14 0,-13-28 0,0 14 0,-13-26 0,0 0 0,0-14 0,0 1 0,-15-15 0,2 15 0,13-1 0,-13 0 0,-14 0 0,27 1 0,-14 12 0,1 2 0,-14 11 0,27 1 0,-27 0 0,14 13 0,-14 0 0,1 13 0,-15-13 0,15 13 0,-14 1 0,-13-2 0,13 15 0,0-14 0,0 1 0,-14 11 0,28 2 0,-1-14 0,1 14 0,39-27 0,-26 27 0</inkml:trace>
  <inkml:trace contextRef="#ctx0" brushRef="#br0" timeOffset="105116">14036 7183 512,'0'0'0,"0"13"0,0 1 0,13 12 0,-13 1 0,0 12 0,13 14 0,-13 0 0,14 0 0,-1 13 0,0-13 0,0 0 0,0 0 0,0 13 0,-13-26 0,14 0 0,-14 0 0,0-28 0,0 15 0,0-27 0,0 13 0,0-26 0,0 13 0,0-27 0,0 15 0,0-28 0,13 13 0,0-13 0,0 14 0,27 0 0,-13-1 0,12 0 0,1 15 0,-1-2 0,2 14 0,11 0 0,-25 0 0,12 14 0,-26-2 0,1 15 0,-1-14 0,-13 14 0,-13-1 0,-1 0 0,-12-12 0,0 12 0,-14 1 0,-12-14 0,11 1 0,-11-2 0,-1 1 0,0 1 0,0-14 0,13 0 0,14 0 0,-1 0 0,14-14 0,0 1 0,13 13 0,13-12 0,14-2 0,-27 14 0,26-26 0</inkml:trace>
  <inkml:trace contextRef="#ctx0" brushRef="#br0" timeOffset="105665">14843 7633 512,'13'0'0,"0"0"0,0 0 0,1-13 0,-14 13 0,-14 0 0,14 0 0,-26 0 0,0 13 0,-1 1 0,0-2 0,-12 2 0,-1 12 0,27 1 0,-13-1 0,13 0 0,13-12 0,13-1 0,0 0 0,13-13 0,-13 0 0,27 0 0,-14-13 0,1 0 0,13-14 0,-1 14 0,-12-13 0,-1-14 0,1 13 0,-14 1 0,0 0 0,1 13 0,-14-1 0,13 1 0,-13 13 0,0 0 0,0 13 0,13 1 0,0 12 0,-13 1 0,14-1 0,-1 14 0,0-14 0,0 0 0,0 1 0,0-1 0,-13 1 0,27-14 0,-27 1 0,13-2 0,-13-12 0,13 0 0,-13-12 0,27-2 0,-27 14 0,13-13 0</inkml:trace>
  <inkml:trace contextRef="#ctx0" brushRef="#br0" timeOffset="106264">15557 7540 512,'-13'0'0,"0"0"0,-1 14 0,-12-1 0,0 0 0,-14 14 0,0-1 0,27 0 0,-27 1 0,14 13 0,13-14 0,13 0 0,0 1 0,13-14 0,0 1 0,13-1 0,1-13 0,-1 0 0,14-27 0,-13 14 0,-1-14 0,14-12 0,-14-1 0,0 0 0,-13-12 0,1 12 0,-14-13 0,-14 0 0,1 13 0,0-12 0,-13 12 0,-1 0 0,1 0 0,13 27 0,-14-13 0,1 12 0,13 14 0,-1 0 0,14 14 0,0 12 0,14 1 0,-1 12 0,13 14 0,1 0 0,-14 0 0,13 0 0,1 0 0,-1-13 0,0 12 0,2-12 0,-15-13 0,0-1 0,13-13 0,-26-13 0,13 0 0,1 0 0,-14 0 0,0-13 0</inkml:trace>
  <inkml:trace contextRef="#ctx0" brushRef="#br0" timeOffset="106680">15954 6945 512,'0'0'0,"0"0"0,0 0 0,0 13 0,0-13 0,0 27 0,0-14 0,13 27 0,-13-14 0,0 14 0,13 0 0,-13-14 0,13-13 0,-13 14 0,14-14 0,-1 0 0,1-13 0,-1-13 0,-13 13 0,0 0 0,13-27 0</inkml:trace>
  <inkml:trace contextRef="#ctx0" brushRef="#br0" timeOffset="106847">16086 7064 512,'0'14'0,"0"-14"0,0 13 0,0 0 0,14 0 0,-14 14 0,0-1 0,0 14 0,0-14 0,-14 1 0,1-1 0,13 0 0,0-26 0,-13 14 0</inkml:trace>
  <inkml:trace contextRef="#ctx0" brushRef="#br0" timeOffset="107545">13586 7302 512,'0'0'0,"0"0"0,13 13 0,-13-13 0,0 14 0,0 12 0,0 1 0,14-1 0,-14 14 0,13-14 0,0 1 0,0-1 0,0-13 0,1 1 0,-1-1 0,-13-13 0,0-13 0,13-1 0,0 1 0,0-26 0,-13-1 0,14 0 0,-14 1 0,0 12 0,0 0 0,0 14 0,0-13 0,0 26 0,0 0 0,0 0 0,0 13 0,0 0 0,0 0 0,13 27 0,0-13 0,0 12 0,0 1 0,14 13 0,-13-13 0,-14-40 0,13 40 0</inkml:trace>
  <inkml:trace contextRef="#ctx0" brushRef="#br0" timeOffset="179106">20439 6111 512,'0'0'0,"13"0"0,-13 0 0,0 14 0,0-14 0,-13 0 0,13 13 0,-13-13 0,0 14 0,-1 11 0,-13 2 0,14 0 0,-13 13 0,13-14 0,-27 27 0,14-13 0,-14 25 0,0 1 0,0 1 0,1 12 0,-14 14 0,0 0 0,0 12 0,0 1 0,14 13 0,-28 13 0,14 1 0,-13 13 0,14-1 0,-2 13 0,1 1 0,1 13 0,-2 0 0,1 13 0,14 1 0,-1-1 0,1 14 0,-1-15 0,-13 2 0,27-1 0,-14-13 0,27-13 0,-14-14 0,0 1 0,14-27 0,0-13 0,13-27 0,-13 1 0,13-27 0,0-14 0,0-26 0,0-13 0,0-13 0</inkml:trace>
  <inkml:trace contextRef="#ctx0" brushRef="#br0" timeOffset="180870">17634 10385 512,'0'13'0,"0"-13"0,0 13 0,-13 0 0,13 1 0,0 12 0,0 1 0,0-1 0,0 0 0,13 1 0,-13-1 0,14 14 0,-1-27 0,0 14 0,0-14 0,0 0 0,0 1 0,1-14 0,-1 0 0,0-14 0,-13 1 0,13-14 0,-13 1 0,13 13 0,-13-27 0,0 14 0,0-14 0,0 14 0,0-1 0,0-13 0,0 27 0,13-13 0,-13 12 0,0 1 0,0 13 0,14 0 0</inkml:trace>
  <inkml:trace contextRef="#ctx0" brushRef="#br0" timeOffset="181386">17899 10385 512,'0'13'0,"13"-13"0,-13 0 0,0 0 0,0 13 0,13 0 0,-13 1 0,0-1 0,0 13 0,13 1 0,-13-1 0,0 1 0,13-1 0,-13 1 0,0-14 0,0 0 0,0-13 0,0 13 0,0-13 0,0-13 0,0 13 0,0-13 0,0-14 0,0-12 0,0 25 0,0-25 0,0 26 0,14-14 0,-1 14 0,0 0 0,1-1 0,12 14 0,1 0 0,-14 0 0,13 14 0,0 12 0,-12 1 0,-1-14 0,0 26 0,0-12 0,-13-1 0,13-12 0,-13-1 0,0 0 0,0 0 0,0 0 0,0-26 0,0 0 0,0 0 0,0 13 0,14-13 0</inkml:trace>
  <inkml:trace contextRef="#ctx0" brushRef="#br0" timeOffset="181611">18322 10345 512,'0'13'0,"13"-13"0,-13 27 0,13-14 0,-13 13 0,0 1 0,13-1 0,-13 1 0,0-1 0,0 1 0,14-14 0,-14 0 0,0 0 0,0 1 0,0-14 0,0 0 0,0-14 0</inkml:trace>
  <inkml:trace contextRef="#ctx0" brushRef="#br0" timeOffset="181796">18176 10173 512,'0'0'0,"0"-13"0,0 13 0,0-14 0,0 1 0,13 13 0,-13-13 0,0 13 0,14 0 0</inkml:trace>
  <inkml:trace contextRef="#ctx0" brushRef="#br0" timeOffset="182169">18454 10424 512,'0'14'0,"14"12"0,-1 1 0,0-1 0,0 14 0,0-14 0,1 1 0,-1-1 0,-13 0 0,13-12 0,0-1 0,-13 0 0,0 1 0,13-14 0,-13 0 0,0 0 0,0-14 0,0 1 0,0-14 0,0 14 0,14-13 0,-14-1 0,13 1 0,-13-1 0,14 1 0,-1 0 0,0 12 0,-13 1 0,26-13 0,-13 26 0,1-14 0,-14 14 0,13 0 0</inkml:trace>
  <inkml:trace contextRef="#ctx0" brushRef="#br0" timeOffset="182576">18812 10570 512,'13'0'0,"-13"0"0,13 0 0,0 0 0,-13-13 0,14-1 0,-1 1 0,0 0 0,0-13 0,-13 12 0,13-12 0,-13 13 0,-13-1 0,13 1 0,-13 0 0,0 0 0,0 13 0,-1 0 0,1 13 0,0-13 0,0 13 0,-1 14 0,14-1 0,-13-13 0,26 14 0,-13-1 0,14 1 0,-1-14 0,0 13 0,0-12 0,1-1 0,12 0 0,0-13 0,1 0 0,-14 0 0,-13 0 0,26 0 0</inkml:trace>
  <inkml:trace contextRef="#ctx0" brushRef="#br0" timeOffset="182808">19142 10557 512,'0'0'0,"0"0"0,0 0 0,-13 0 0,13-14 0,0 1 0,-13 0 0,13 0 0,-13 0 0,13-1 0,0 1 0,-14-13 0,28 12 0,-1 1 0,-13 0 0,13-14 0,0 27 0,0-13 0,0 0 0,-13 13 0,27 0 0</inkml:trace>
  <inkml:trace contextRef="#ctx0" brushRef="#br0" timeOffset="183174">19460 10358 512,'-13'0'0,"13"0"0,-27 13 0,0-13 0,1 14 0,-1-1 0,1 0 0,-13 0 0,25 1 0,1-1 0,0 0 0,13-13 0,0 13 0,13 1 0,0-1 0,14 13 0,12-13 0,-12 1 0,-1-1 0,-13 0 0,1 0 0,-1 14 0,-13-27 0,0 13 0,-13 0 0,-14 0 0,1 1 0,12-14 0,-25 0 0,13 0 0,-1 0 0,27 0 0,0-14 0</inkml:trace>
  <inkml:trace contextRef="#ctx0" brushRef="#br0" timeOffset="183667">19658 10451 512,'13'0'0,"-13"0"0,0 0 0,0-13 0,-13 13 0,0 13 0,0-13 0,-13 13 0,-2 0 0,2 1 0,13 12 0,0-13 0,0 0 0,13 14 0,13-14 0,-13 14 0,13-27 0,0 0 0,0 13 0,14-26 0,-13 13 0,12-27 0,-13 14 0,0 0 0,0-1 0,14-12 0,-27 13 0,13 13 0,0-13 0,-13 13 0,13 13 0,-13-13 0,14 26 0,-14-13 0,13 14 0,0-1 0,-13-12 0,13 12 0,1 0 0,-14-12 0,13-1 0,-13-13 0,0 0 0,13-13 0,-13-1 0,0 14 0,0-26 0</inkml:trace>
  <inkml:trace contextRef="#ctx0" brushRef="#br0" timeOffset="183949">19844 10200 512,'0'13'0,"0"-13"0,0 13 0,13 0 0,-13 14 0,13 12 0,-13 1 0,13 0 0,-13-1 0,13 1 0,-13 0 0,13-1 0,-13 1 0,14-13 0,-14-14 0,0 13 0,13-26 0,-13 0 0,0-13 0,0 0 0,0 13 0,0-27 0</inkml:trace>
  <inkml:trace contextRef="#ctx0" brushRef="#br0" timeOffset="184216">20002 10200 512,'0'0'0,"0"0"0,0 0 0,0 13 0,0 0 0,0 13 0,0 14 0,0 13 0,0-13 0,0 13 0,0 0 0,0-14 0,0 1 0,14 0 0,-14-1 0,13-12 0,-13-1 0,13-12 0,-13-1 0,13-13 0,-13-27 0,0 27 0,13-13 0</inkml:trace>
  <inkml:trace contextRef="#ctx0" brushRef="#br0" timeOffset="184698">20108 10504 512,'0'0'0,"0"0"0,0 0 0,13-13 0,-13 13 0,0 13 0,13-13 0,-13 13 0,13 13 0,14-12 0,-14 12 0,1-13 0,-1 14 0,0-14 0,-13 0 0,13-13 0,-13 0 0,0 0 0,0-13 0,14 0 0,-14-14 0,0 1 0,13 13 0,0-14 0,0 14 0,0 0 0,14 13 0,-1 0 0,0 13 0,2 13 0,-2-12 0,0 12 0,-13 1 0,1-1 0,-1 14 0,-13-14 0,0 1 0,0-1 0,-13 0 0,-1 1 0,1-14 0,-13 14 0,13-27 0,0 13 0,-1-13 0,0 13 0,1-13 0,13-13 0,0 13 0,0-13 0,13 0 0,-13 13 0,28-14 0</inkml:trace>
  <inkml:trace contextRef="#ctx0" brushRef="#br0" timeOffset="185131">20954 10570 512,'14'0'0,"-14"13"0,0 0 0,13 14 0,-13-27 0,0 26 0,0-13 0,0-13 0,0 0 0,0 0 0,0 0 0,0 0 0,0 0 0,0-13 0,0 0 0,0 0 0,0-14 0,13 14 0,-13 0 0,14 0 0,-14-1 0,13 1 0,0 13 0,0 0 0,1 0 0,-1 0 0,13 0 0,-13 0 0,-13 0 0,13 13 0</inkml:trace>
  <inkml:trace contextRef="#ctx0" brushRef="#br0" timeOffset="185513">21192 10610 512,'0'0'0,"0"0"0,14 13 0,-14-13 0,14 0 0,-14 0 0,0 0 0,13 0 0,-13-13 0,13 13 0,0-14 0,-13 1 0,13 0 0,-13 0 0,0 13 0,0-14 0,-13 1 0,13 13 0,-26 0 0,26 0 0,-13 0 0,-1 13 0,0 1 0,1-1 0,0 0 0,13 0 0,0 14 0,0-14 0,0 13 0,13-12 0,0-1 0,15 0 0,-15 1 0,13-14 0,-13 0 0,14 0 0,-14-14 0,13 1 0,-13 0 0,14-1 0,-14-12 0,-13 26 0,14-13 0</inkml:trace>
  <inkml:trace contextRef="#ctx0" brushRef="#br0" timeOffset="185796">21523 10543 512,'0'0'0,"0"0"0,0 0 0,0 0 0,0 0 0,-13 0 0,0 14 0,-13-14 0,-1 13 0,14 0 0,-13 0 0,12 1 0,-13-1 0,14 13 0,13-13 0,0 1 0,0-1 0,0 0 0,13 1 0,14-1 0,-13-13 0,12 13 0,0-13 0,1 0 0,-1-13 0,1 13 0,-1-13 0,-26 13 0,13-14 0</inkml:trace>
  <inkml:trace contextRef="#ctx0" brushRef="#br0" timeOffset="186195">21722 10557 512,'0'0'0,"0"0"0,0 0 0,0 0 0,0 0 0,-13 0 0,-1 0 0,-12 0 0,0 13 0,13-13 0,-1 13 0,1 0 0,-1 1 0,1-1 0,13 0 0,0 0 0,13 0 0,1 1 0,-1-1 0,14-13 0,-1 13 0,0-13 0,-12-13 0,-1 13 0,0-13 0,0-1 0,-13 1 0,0 0 0,0 0 0,-13-14 0,0 14 0,0 0 0,13 0 0,-14-1 0,14 14 0,-13 0 0</inkml:trace>
  <inkml:trace contextRef="#ctx0" brushRef="#br0" timeOffset="186703">21894 10530 512,'0'0'0,"13"0"0,0-13 0,-13 13 0,0 0 0,0 0 0,-13-13 0,-13 13 0,-1 13 0,14-13 0,0 13 0,0 0 0,0-13 0,-1 14 0,14 12 0,14-13 0,-14 1 0,13-1 0,0-13 0,0 13 0,14-13 0,-14 0 0,0 0 0,0-13 0,0 13 0,0 0 0,-13-13 0,14 13 0,-1 0 0,-13 13 0,13-13 0,0 13 0,-13 13 0,14 1 0,-14 0 0,13-1 0,-13 1 0,0-1 0,0 0 0,0 1 0,-13-14 0,-1 0 0,14-13 0,-13 13 0,0-26 0,0 13 0,-1-13 0,1 0 0,13-14 0,0 1 0,0 0 0,0 26 0,0-14 0</inkml:trace>
  <inkml:trace contextRef="#ctx0" brushRef="#br0" timeOffset="187169">22000 10596 512,'0'0'0,"13"-13"0,0-13 0,1 12 0,-1-12 0,0 13 0,0 0 0,0 13 0,-13 0 0,0 0 0,14 0 0,-14 13 0,0 13 0,13 1 0,-13-1 0,0 1 0,0-1 0,0 0 0,0 1 0,0-14 0,0 1 0,0-1 0,0-13 0,0-13 0,0 13 0,13-27 0,-13 0 0,13 1 0,0 0 0,0-1 0,1 14 0,-1-14 0,1 14 0,-1 13 0,0-13 0,0 13 0,0 0 0,-13 13 0,14 0 0,-1 1 0,-13-1 0,0 13 0,13-12 0,-13 12 0,0 0 0,0-12 0,13-1 0,-13 0 0,0 1 0,0-14 0,0 0 0,0 0 0,0 0 0</inkml:trace>
  <inkml:trace contextRef="#ctx0" brushRef="#br0" timeOffset="187427">22370 10451 512,'13'0'0,"-13"0"0,0 13 0,13 0 0,-13-13 0,14 27 0,-14-1 0,13 1 0,-13-1 0,0 1 0,14 12 0,-14-12 0,13-1 0,-13-12 0,13-1 0,-13 0 0,0-26 0,0 13 0,-13 0 0</inkml:trace>
  <inkml:trace contextRef="#ctx0" brushRef="#br0" timeOffset="188076">22304 10385 512,'0'0'0,"0"0"0,0-14 0,0 1 0,0 0 0,0 0 0,13-1 0,-13 14 0,13-13 0,1 13 0,12 0 0,-13 0 0,0 0 0,14 0 0,-13 13 0,12-13 0,0 14 0,-13-1 0,14 0 0,-14 0 0,13-13 0,1 14 0,-13-1 0,-1-13 0,-13 13 0,0-13 0,0 0 0,13 0 0,-13 13 0,0-13 0,0 0 0,13 0 0,-13 14 0,0-14 0,13 13 0,-13 0 0,0 0 0,0 1 0,0 12 0,-13-13 0,13 14 0,-13-14 0,0 27 0,0-27 0,13 13 0,-14 1 0,14-14 0,-14 14 0,14-14 0,0 0 0,14 0 0,0 1 0,-1-2 0,-13-12 0,26 0 0,-13 0 0,14 0 0,-1 0 0,-13 0 0,14-12 0,-1-2 0,1 14 0,-1-13 0,-12 13 0,12-13 0,-13 0 0,13-1 0,-26 14 0,0-13 0</inkml:trace>
  <inkml:trace contextRef="#ctx0" brushRef="#br0" timeOffset="188542">22847 10570 512,'0'0'0,"0"0"0,0 0 0,13 0 0,-13 0 0,13-13 0,0 13 0,0 0 0,0-14 0,14 1 0,-14 13 0,0-13 0,0 0 0,15 13 0,-15-13 0,-13 13 0,0-14 0,0 14 0,0-13 0,-13 13 0,13 0 0,-28 0 0,2 0 0,13 0 0,-14 13 0,14 1 0,0-1 0,-13 0 0,13 0 0,13 14 0,0-14 0,0 13 0,0-12 0,13-1 0,0 0 0,13 13 0,-13-12 0,14-14 0,12 13 0,2-13 0,-15-13 0,14 13 0,-1-14 0,1-12 0,-40 26 0,40-13 0</inkml:trace>
  <inkml:trace contextRef="#ctx0" brushRef="#br0" timeOffset="189049">23375 10517 512,'0'-13'0,"-13"13"0,13-13 0,-13 13 0,0-14 0,0 14 0,-1 0 0,-12-13 0,0 13 0,-1 13 0,1 1 0,-1-1 0,14 0 0,-1 13 0,1-12 0,13-1 0,13 13 0,-13-26 0,14 14 0,-1-14 0,14 0 0,-14-14 0,0 14 0,14-26 0,-14-1 0,13 1 0,-13-14 0,-13 14 0,14-14 0,-14 0 0,-14 14 0,14-1 0,-13 1 0,13 0 0,-13 12 0,0 1 0,13 0 0,-13 13 0,13 0 0,0 13 0,0 0 0,0 14 0,0-1 0,0 14 0,13 0 0,0-1 0,13 14 0,-12-13 0,-1 13 0,13-13 0,0 12 0,2 2 0,-15-15 0,0 1 0,-13-40 0,26 40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0:16.0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7937 5133 512,'0'0'0,"0"-14"0,0 1 0,0-13 0,-13 13 0,26-14 0,-13 14 0,0 0 0,13-1 0,14 1 0,0 0 0,-1-1 0,0 14 0,14 0 0,-1 0 0,-12 0 0,26 0 0,-13 14 0,12-1 0,-12-13 0,14 13 0,-15 1 0,14 12 0,-14-13 0,14 14 0,-13-1 0,-13 1 0,12-1 0,-12 14 0,12 0 0,-13-14 0,-12 27 0,13-13 0,-14-1 0,0 1 0,0 13 0,0-26 0,-13 25 0,0-25 0,-13 12 0,-13-12 0,13 13 0,-14-1 0,-13-26 0,14 14 0,-14-14 0,-13 1 0,13 12 0,-13-26 0,1 13 0,-1-13 0,0 0 0,0 0 0,0 0 0,0-13 0,-13 13 0,26-13 0,-12-14 0,-1 1 0,-1-1 0,2 1 0,-1-1 0,13-12 0,-13-1 0,13 14 0,1-14 0,12 0 0,1 0 0,0 1 0,12 12 0,1-12 0,13-1 0,0 14 0,13-1 0,1 1 0,12-1 0,0 14 0,14-14 0,0 14 0,26 13 0,0-13 0,13 13 0,14 13 0,-1 0 0,15 0 0,-2 14 0,-105-27 0,93 13 0</inkml:trace>
  <inkml:trace contextRef="#ctx0" brushRef="#br0" timeOffset="1814">8559 3545 512,'0'0'0,"0"-13"0,0 13 0,13 0 0,0-13 0,0 13 0,1 0 0,-1 0 0,0 0 0,27 0 0,-14 13 0,1-13 0,12 26 0,2-12 0,-15 12 0,13 0 0,1 14 0,-14 0 0,1 0 0,-1 13 0,1-14 0,-14 14 0,1-13 0,-14 13 0,0-13 0,0-1 0,-14 14 0,1-13 0,-14-13 0,-12 12 0,12-26 0,-12 14 0,-14-1 0,13-26 0,-26 13 0,26-13 0,-26 0 0,13-13 0,13 0 0,-26 0 0,14-14 0,11 1 0,2-14 0,-1 0 0,1 1 0,12-1 0,14 0 0,0-12 0,-14 12 0,27-13 0,0 0 0,0 13 0,13-13 0,14 27 0,0-14 0,12 13 0,14 1 0,0 26 0,0 0 0,13 0 0,-66 0 0,66 0 0</inkml:trace>
  <inkml:trace contextRef="#ctx0" brushRef="#br0" timeOffset="2979">12078 3545 512,'13'0'0,"-13"0"0,13-13 0,0 13 0,14 0 0,12 0 0,-12 0 0,13 13 0,13 14 0,-1-1 0,2 0 0,-1 14 0,-14 0 0,14 13 0,-14 0 0,-11 13 0,11 0 0,1 14 0,-14-14 0,-13 13 0,14 1 0,-14-15 0,-13 14 0,0-12 0,-13-14 0,-14 13 0,-12-13 0,12 0 0,-12-13 0,-2-14 0,-11 0 0,-14-12 0,0-1 0,12-13 0,-25-13 0,0-14 0,-1 1 0,15-14 0,-15 0 0,14-12 0,0-2 0,12-11 0,2 11 0,-1-11 0,27-2 0,-1 15 0,14-14 0,13-1 0,0 14 0,0-13 0,13 13 0,27-13 0,-14 13 0,14 0 0,-1 14 0,15-1 0,12 0 0,0 13 0,-13 14 0,13 0 0,13 13 0,-26 0 0,13 13 0,-26 14 0,13-1 0,-27 1 0,-26-27 0,14 26 0</inkml:trace>
  <inkml:trace contextRef="#ctx0" brushRef="#br0" timeOffset="3860">9538 3267 512,'13'0'0,"-13"14"0,0-14 0,13 26 0,-13 0 0,13 14 0,0 0 0,15 0 0,-28-1 0,26 1 0,-13 0 0,0-14 0,-13 0 0,13 1 0,-13-27 0,0 13 0,0-13 0,0 0 0,-13 0 0,13-13 0,-26-14 0,13-12 0,0-1 0,-15-13 0,15 14 0,0 12 0,0 1 0,13-1 0,0 1 0,0-1 0,13 1 0,0 13 0,0-1 0,1 1 0,0 0 0,12 13 0,0 13 0,14 0 0,-27 1 0,13 12 0,-13 0 0,1 1 0,-14 13 0,-14-14 0,1 1 0,0-1 0,-13-13 0,-1 14 0,1-14 0,0 0 0,-1-13 0,-13 0 0,27 0 0,-13 0 0,26-13 0,0 0 0,0 0 0,26-1 0,-26 14 0,26 0 0</inkml:trace>
  <inkml:trace contextRef="#ctx0" brushRef="#br0" timeOffset="4251">9948 3333 512,'0'0'0,"0"14"0,13-1 0,-13 13 0,13 1 0,0-14 0,1 14 0,-1-14 0,1 0 0,12 0 0,0 1 0,1-14 0,-14-14 0,0 14 0,13-13 0,-12 0 0,-1 0 0,0-1 0,-13-12 0,0 13 0,0-14 0,0 14 0,-13-14 0,13 14 0,0-13 0,0 13 0,0 13 0,0-14 0</inkml:trace>
  <inkml:trace contextRef="#ctx0" brushRef="#br0" timeOffset="5108">10266 2964 512,'0'0'0,"0"0"0,0 12 0,-14-12 0,14 27 0,0-1 0,14 0 0,-14 27 0,13-13 0,0 13 0,-13 0 0,13 0 0,0-13 0,-13-1 0,0-12 0,0-14 0,13 0 0,-13 1 0,0-14 0,0-14 0,0 1 0,14 0 0,-14-14 0,13 1 0,-13-1 0,13 1 0,0 13 0,0 13 0,1 0 0,-14 0 0,13 0 0,1 26 0,12 1 0,-13-1 0,-13 1 0,13-1 0,-13 1 0,-13-14 0,13 13 0,-13-12 0,-13-14 0,-1 13 0,13-26 0,-12-1 0,0 1 0,12 0 0,1-14 0,0 1 0,13-1 0,13 1 0,-13 26 0,0-13 0</inkml:trace>
  <inkml:trace contextRef="#ctx0" brushRef="#br0" timeOffset="5426">10636 3029 512,'13'14'0,"-26"-14"0,13 12 0,0 2 0,0-1 0,0 13 0,-13 14 0,13 13 0,13-13 0,-13 13 0,0-14 0,0 1 0,0 0 0,0-14 0,0 1 0,0-1 0,13-12 0,-13-1 0,0-13 0,13-13 0,-13-1 0,14-12 0,-14 26 0,13-27 0</inkml:trace>
  <inkml:trace contextRef="#ctx0" brushRef="#br0" timeOffset="5608">10728 3333 512,'0'0'0,"14"0"0,-14 14 0,0-14 0,0 0 0,0 26 0,0-13 0,13 14 0,-13-14 0,13 14 0,0-14 0,0 0 0,1-13 0,-14 0 0,13 0 0,-13 0 0,0-13 0</inkml:trace>
  <inkml:trace contextRef="#ctx0" brushRef="#br0" timeOffset="5777">10781 3214 512,'0'0'0,"0"0"0,0 0 0,0 0 0,13-13 0,1 13 0,13-13 0,-1 13 0,13 0 0,-12 0 0,-27 0 0,26 0 0</inkml:trace>
  <inkml:trace contextRef="#ctx0" brushRef="#br0" timeOffset="6032">11205 3241 512,'0'0'0,"-14"13"0,1-13 0,0 0 0,0 13 0,-14-13 0,14 14 0,-13 12 0,13-13 0,-1 0 0,1 1 0,13-1 0,13 0 0,1 0 0,-1-13 0,13 14 0,0-14 0,14 13 0,0-13 0,13 0 0,-13 13 0,-40-13 0,39 0 0</inkml:trace>
  <inkml:trace contextRef="#ctx0" brushRef="#br0" timeOffset="16171">3095 12396 512,'0'0'0,"0"0"0,0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0:58.79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11165 9908 512,'0'13'0,"0"-13"0,0 0 0,0 0 0,0 0 0,0 0 0,0 0 0,0 0 0,0 0 0,0 0 0,0 0 0,0 0 0,0 0 0,0 0 0,0 0 0,13 0 0,-13 0 0,0 0 0,0 0 0,0 0 0,0 0 0,0 0 0,0 0 0,0 0 0,0 0 0,0 0 0,0 0 0,0 0 0,13 0 0,-13 0 0,0 0 0,0 0 0,0 0 0,0 0 0,0 0 0,0 0 0,0 0 0,0 0 0,0 0 0,0 0 0,0 0 0,0 0 0,0 0 0,0 0 0,0 0 0,0 0 0,0 0 0,0 0 0,0 0 0,0 0 0,0 0 0,14 14 0,-14-14 0,0 0 0,0 0 0,0 0 0,0 0 0,0 0 0,0 0 0,0 0 0,0 0 0,13 0 0,-13 0 0,0 0 0,0 0 0,0 0 0,0 0 0,0 0 0,0 0 0,0 0 0,0 0 0,0 0 0,0 0 0,0 0 0,0 0 0,0 0 0,0 0 0,13 0 0,-13 0 0,0 0 0,0 0 0,0 0 0,0 0 0,0 0 0,0 0 0,0 0 0,0 0 0,0 0 0,0 0 0,0 0 0,0 0 0,0 0 0,0 0 0,0 0 0,0 0 0,0 0 0,0 0 0,0 0 0,0 0 0,0 0 0,0 0 0,0 0 0,14-14 0,-14 14 0</inkml:trace>
  <inkml:trace contextRef="#ctx0" brushRef="#br0" timeOffset="222">11628 9868 512,'14'0'0,"-1"0"0,-13 0 0,0 0 0,0 0 0,0 0 0,0 0 0,0 0 0,0 0 0,0 0 0,0 0 0,0 0 0,13 0 0,-13 0 0,0 0 0,0 0 0,0 0 0,0 0 0,0 0 0,0 0 0,0 0 0,0 0 0,26-12 0,-26 12 0,0 0 0,0 0 0,0 0 0,0 0 0,0 0 0,0 0 0,0 0 0,13 0 0,-13 0 0,0 0 0,0 0 0,0 0 0,0 0 0,0 0 0,0 0 0,14 0 0,-14 0 0,0 0 0,0 0 0,0 0 0,0 0 0,0 0 0,13 0 0,-13 0 0,0 0 0,0 0 0,0 0 0,0 0 0,13 0 0,-13 0 0,0 0 0,0 0 0,0 0 0,0 0 0,0 0 0,0 0 0,0 0 0,0 0 0,0 0 0,0 0 0,-13 0 0,13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1:24.1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11773 10146 512,'0'0'0,"0"0"0,0 0 0,0 0 0,0 0 0,-13 0 0,13 14 0,0-14 0,0 0 0,0 0 0,-13 0 0,13 0 0,-13 0 0,0 0 0,13 0 0,-14 0 0,14 0 0,0 0 0,-13 0 0,13 13 0,-13-13 0,0 0 0,13 0 0,-26 0 0,12 0 0,-12 0 0,12 0 0,-12 13 0,-1-13 0,1 0 0,13 0 0,-14 0 0,-12 0 0,13 0 0,12 0 0,-13 0 0,1 0 0,13 0 0,-14 0 0,1 0 0,0 0 0,-1 0 0,14-13 0,-14 13 0,14 0 0,0 0 0,13 0 0,0 0 0,0-13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1:48.0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12514 4074 512,'0'0'0,"0"-13"0,0 13 0,0-13 0,0 13 0,-13-13 0,13 0 0,0 13 0,13-14 0,-13 14 0,0 0 0,14 0 0,-1 14 0,0-14 0,13 13 0,-13 13 0,15 1 0,-2-14 0,13 13 0,-12 14 0,12-14 0,1 14 0,13 13 0,0 0 0,13-13 0,-26 26 0,26 0 0,-26 0 0,12 13 0,-11-12 0,11 25 0,-12-13 0,-1 14 0,1 0 0,-13 12 0,13 2 0,-14-2 0,0 15 0,-12-15 0,12 1 0,-26 0 0,13 0 0,-26 0 0,0-14 0,-14 1 0,-12-1 0,-1-12 0,-13-14 0,0 0 0,0 0 0,-13-13 0,-13 0 0,26 0 0,-14-13 0,67-40 0,-52 53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5:06.79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10239 512,'0'0'0,"0"0"0,0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0,0 0 0,0 0 0,0 0 0,0 0 0,0 0 0,0 13 0,0-13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14 0,0-14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13 0,0-13 0,0 0 0,0 0 0,0 0 0,0 0 0,0 0 0,0 0 0,0 0 0,0 0 0,0 0 0,0 0 0,0 0 0,0 0 0,0 0 0,0 0 0,0 0 0,0 0 0,0 0 0,0 0 0,0 0 0,0 0 0,0 0 0,14 0 0,-14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0,14 0 0,-14 0 0,0 0 0,0 0 0,0 0 0,0 0 0,0 0 0,0 0 0,0 0 0,0 0 0,0 0 0,0 0 0,0 0 0,0 0 0,0 0 0,0 0 0,0 0 0,0 0 0,0 0 0,0 0 0,0 0 0,0 0 0,0 0 0,0 0 0,0 0 0,0 0 0,0 0 0,0 0 0,0 0 0,0 0 0,0 0 0,0 0 0,0 0 0,0 0 0,0 0 0,13 0 0,-13 0 0,0 0 0,0 0 0,0 0 0,0 0 0,0 0 0,0 0 0,-13 0 0,13 13 0,0-13 0,13 0 0,-13 0 0,0 0 0,0 0 0,0 0 0,13 0 0,-13 0 0,13 0 0,-13 0 0,0 0 0,14 0 0,-14 0 0,0 0 0,0 0 0,0 0 0,0 0 0,0 0 0,0 0 0,0 13 0,0-13 0,13 0 0,-13 0 0,0 0 0,0 0 0,0 0 0,0 13 0,0-13 0,0 27 0,0-14 0,0-13 0,0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5:58.1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19949 8056 512,'0'14'0,"0"-14"0,0 0 0,0 0 0,0 0 0,0 0 0,0 0 0,0 0 0,-13 0 0,13-14 0,0 14 0,-13 0 0,-1 0 0,14 0 0,-13 0 0,13 0 0,0 0 0,0 0 0,0 0 0,0 0 0,0 0 0,0 0 0,0 0 0,-13 0 0,13 0 0,0 0 0,-13-13 0,13 13 0,-13 0 0,0 0 0,13-13 0,-14 13 0,14 0 0,-13-14 0,0 14 0,-1-13 0,-12 13 0,-1-13 0,14 0 0,-26-13 0,-1 12 0,14 1 0,-15-14 0,2 14 0,-1-13 0,-12 0 0,12 12 0,-13 1 0,0-14 0,-13 14 0,13-13 0,-13 13 0,0-14 0,-1 1 0,1 12 0,0-12 0,0 13 0,0 0 0,0 0 0,-1-14 0,1 14 0,0-1 0,-13 1 0,13 0 0,0 0 0,-14-14 0,1 27 0,13-13 0,-1-14 0,-12 27 0,-1-13 0,15 0 0,-14 13 0,-14-13 0,27 0 0,-27 13 0,14-13 0,-1 13 0,1 0 0,-14 0 0,14 0 0,-14 0 0,14 0 0,-1 0 0,-12 0 0,12 0 0,-12 0 0,-1 0 0,1 0 0,-1 0 0,1 0 0,-1 0 0,13 0 0,-12 13 0,-1-13 0,1 0 0,-1 0 0,14 0 0,-1 0 0,-12 0 0,13 13 0,12-13 0,-12 0 0,13 13 0,13-13 0,0 0 0,0 13 0,0-13 0,26 0 0,-12 0 0,12 0 0,1 13 0,26-13 0,-13 0 0,0 0 0,13 0 0,-13 0 0,26 0 0,-13 0 0,0 0 0,0 0 0,0 0 0,0 0 0,0 0 0,0-13 0,0 13 0,0 0 0,0 0 0,0 0 0,0 0 0,0-13 0,-13 13 0,13 0 0,0 0 0,0 0 0,0 0 0,0 0 0,0 0 0,0-13 0,0 13 0,-14 0 0,14 0 0,0 0 0,0 0 0,0 0 0,0 0 0,0 0 0,14 0 0,-14 0 0,0 0 0,0-13 0,0 13 0,13-13 0,0-1 0,-13 14 0,13-26 0,0 12 0,0 1 0,14 0 0,-14 13 0,0-13 0,0 13 0,-13-13 0,0 13 0,0 0 0,0-14 0,0 14 0,-13 0 0,0 0 0,-13 14 0,-1-1 0,1-13 0,0 13 0,-1 13 0,14-12 0,-1-1 0,14 14 0,0-14 0,0 13 0,0 0 0,14 14 0,-1-13 0,0-1 0,1 1 0,-1-14 0,13 14 0,-26-1 0,13 1 0,0-15 0,1 2 0,-14-1 0,0-13 0,13 0 0</inkml:trace>
  <inkml:trace contextRef="#ctx0" brushRef="#br0" timeOffset="1706">14631 7488 512,'14'0'0,"-14"0"0,13 0 0,0 0 0,0-14 0,-13 14 0,0 0 0,0 0 0,0 0 0,0 0 0,0 0 0,-13 0 0,-13 0 0,-1 0 0,0 0 0,14 0 0,-27 0 0,14 0 0,0 0 0,-14 0 0,-13 0 0,13 0 0,1 0 0,-1 0 0,-13 0 0,0 0 0,-13 0 0,13 0 0,0 0 0,-13 0 0,13 0 0,-27-13 0,14 13 0,0 0 0,-13 0 0,0 0 0,13 0 0,-1 0 0,-12 0 0,0 0 0,-1 0 0,1 0 0,12-13 0,-12 13 0,0 0 0,-1 0 0,1 0 0,-1 0 0,-12 0 0,13 0 0,-14 0 0,1 0 0,-1 0 0,14-14 0,-14 14 0,0 0 0,0 0 0,1 0 0,0 0 0,-1 0 0,-12 0 0,12 0 0,0-13 0,0 13 0,-12 0 0,-1 0 0,13 0 0,-13 0 0,14 0 0,-14-13 0,0 13 0,0 0 0,14 0 0,-28 0 0,14 0 0,1 0 0,-1 0 0,-13 0 0,0 0 0,0 0 0,13 0 0,-13 0 0,13 0 0,-26 0 0,26 0 0,-13 0 0,0 0 0,0 0 0,-1-13 0,2 13 0,-2 0 0,2 13 0,-2-13 0,1 0 0,-13 0 0,26 0 0,-26 13 0,13-13 0,0 0 0,0 13 0,0 1 0,13-14 0,-13 13 0,13 0 0,-13 1 0,0-1 0,13 0 0,0 0 0,1 0 0,-2 14 0,2-14 0,-1 1 0,0 12 0,0-13 0,14 13 0,-1-12 0,1 12 0,-1-12 0,0 12 0,13-13 0,-12 13 0,26-12 0,0-1 0,0 0 0,13 14 0,0-14 0,13-13 0,1 14 0,12-14 0,14 0 0,13 0 0,0 0 0,0 0 0,0 0 0,0 0 0,0-14 0,13 1 0,14-14 0,-1 14 0,0-14 0,1 1 0,0 13 0,-1-13 0,0-1 0,14 0 0,0 15 0,-14-15 0,0 14 0,1-14 0,0 14 0,-27 13 0,13-13 0,-26 13 0,0 0 0,-1 0 0,-13 0 0,1 13 0,0 0 0,-1 1 0,-12 12 0,12 1 0,1-1 0,13 14 0,-1-1 0,14-13 0,0 1 0,14 13 0,12-13 0,0-2 0,1 2 0,12-14 0,14 1 0,14 12 0,12-13 0,-79-13 0,80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6:18.0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17277 10438 512,'13'0'0,"0"13"0,-13-13 0,0 0 0,0 0 0,0 0 0,0 0 0,40 0 0,-40 0 0,0 0 0,0 0 0,0 0 0,26-13 0,-26 13 0,0 0 0,0 0 0,41 0 0,-41 0 0,0 0 0,26 0 0,-26 0 0,26 13 0,1 0 0,-14-13 0,-13 0 0,26 13 0</inkml:trace>
  <inkml:trace contextRef="#ctx0" brushRef="#br0" timeOffset="19444">6456 5265 512,'0'0'0,"0"-13"0,0-14 0,13 14 0,0-14 0,0 1 0,0 13 0,14-14 0,-1 1 0,14 0 0,0 12 0,-1 1 0,14 0 0,0 0 0,14-1 0,-2 14 0,-12 0 0,27 0 0,-14 14 0,0-1 0,14 0 0,-1 14 0,0-1 0,-13 14 0,27-1 0,-27 1 0,13 0 0,-13 13 0,1 0 0,-1-14 0,0 27 0,-26-12 0,13 12 0,-1 0 0,-25 0 0,13-13 0,-27 13 0,0-13 0,-13 12 0,-13-25 0,0 14 0,-1-14 0,-12-1 0,-14 1 0,1-14 0,-27 0 0,12 1 0,-12-14 0,-13 14 0,13-27 0,-13 13 0,-1 1 0,1-14 0,0 0 0,-14-14 0,27 14 0,-14-13 0,-12 0 0,13-1 0,-1-12 0,-12-1 0,12 0 0,14-12 0,-26-1 0,25 1 0,1-1 0,0-13 0,-1 0 0,15 13 0,-1-12 0,27-1 0,-1 0 0,13 13 0,1-13 0,13 14 0,0-14 0,27 13 0,0 0 0,-1 0 0,27 1 0,-1-1 0,15 14 0,-1-1 0,13 1 0,14 13 0,12 13 0,-11 0 0,-94 0 0,105 0 0</inkml:trace>
  <inkml:trace contextRef="#ctx0" brushRef="#br0" timeOffset="20625">10610 7091 512,'0'0'0,"0"0"0,-14 0 0,14 13 0,-13-13 0,-14 0 0,1 0 0,0 0 0,-1 0 0,-12 0 0,-2 0 0,-11 0 0,-1 0 0,0 0 0,0-13 0,-13 13 0,0 0 0,13 0 0,-13-13 0,0 13 0,0 0 0,-1-14 0,-12 14 0,12 0 0,-12 0 0,0-13 0,-1 13 0,1 0 0,0 0 0,-14 0 0,1 0 0,-1 0 0,1 0 0,-1 0 0,0 0 0,0 0 0,1 0 0,-1 0 0,1 0 0,-1 0 0,1 0 0,-14 0 0,13 0 0,-13 0 0,14 13 0,-1-13 0,1 0 0,-1 0 0,0 14 0,14-14 0,-14 0 0,1 13 0,-1-13 0,1 0 0,-1 13 0,0-13 0,14 0 0,0 0 0,-14 13 0,13-13 0,1-13 0,0 13 0,13 0 0,-13 0 0,-1 0 0,14 0 0,0 13 0,-14-13 0,14 0 0,13 13 0,-26 1 0,26-14 0,0 13 0,14 0 0,-15-13 0,28 13 0,26-13 0,-27 13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7:47.1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10384 8453 512,'0'0'0,"0"13"0,0-13 0,0 14 0,0-1 0,-13 13 0,13 1 0,-13 12 0,13 15 0,13 12 0,-13 0 0,13 13 0,0 1 0,14 12 0,0 1 0,-1 0 0,1 12 0,-14-12 0,13 13 0,0-14 0,-12-13 0,-1 1 0,1-1 0,-14-26 0,0-13 0,0 0 0,-14-14 0,1-26 0,-1 0 0,1-13 0,0-14 0,0-13 0,-13-25 0,12-2 0,-12 1 0,0-14 0,-1 1 0,13-13 0,-12 13 0,0-14 0,-1 1 0,27-1 0,-26 13 0,13 1 0,0 0 0,13-1 0,0 14 0,13 13 0,0 0 0,13 0 0,1 27 0,12-14 0,15 27 0,-2-14 0,14 27 0,1 14 0,-1-1 0,13 13 0,1 14 0,-14 0 0,-14 13 0,-11 0 0,-2-1 0,-26 1 0,-13-13 0,-26 13 0,0-13 0,-15-1 0,-11 1 0,-27 0 0,12-14 0,-12 14 0,0-27 0,-1 14 0,14-14 0,-1 0 0,15 1 0,25-14 0,1 0 0,26-14 0,0 14 0,0 0 0</inkml:trace>
  <inkml:trace contextRef="#ctx0" brushRef="#br0" timeOffset="516">11125 9274 512,'0'13'0,"0"13"0,0 0 0,0 14 0,13 0 0,-13 13 0,0-13 0,14-1 0,-14 1 0,13-13 0,-13-14 0,0-1 0,0 3 0,0-15 0,0-15 0,0 3 0,0-15 0,-27-13 0,27 1 0,0-14 0,0 0 0,0 13 0,14-13 0,-1 14 0,13-14 0,1 13 0,0 14 0,12-14 0,1 27 0,-1-1 0,2 1 0,-2 13 0,1 0 0,-14 13 0,13 1 0,-12 12 0,-14-12 0,1-14 0,-1 13 0,0 0 0,-13-13 0,0 0 0,14 0 0</inkml:trace>
  <inkml:trace contextRef="#ctx0" brushRef="#br0" timeOffset="732">11694 9115 512,'13'0'0,"-13"13"0,0 0 0,14 1 0,-1-1 0,0 13 0,0 14 0,0 0 0,-13-1 0,13 14 0,1-13 0,-14 12 0,14-12 0,-1 0 0,-13-14 0,13 1 0,0-14 0,-13 1 0,13-14 0,-13 0 0,0-14 0</inkml:trace>
  <inkml:trace contextRef="#ctx0" brushRef="#br0" timeOffset="916">11721 8969 512,'0'0'0,"0"-13"0,0 0 0,-14-14 0,14 1 0,0-14 0,0 14 0,0 12 0,0-12 0,0 26 0,0-13 0</inkml:trace>
  <inkml:trace contextRef="#ctx0" brushRef="#br0" timeOffset="1290">12052 9075 512,'13'13'0,"-13"0"0,13 41 0,0-1 0,0-1 0,0 14 0,1-13 0,-1 1 0,13-2 0,-13-12 0,1-1 0,-1-25 0,14 12 0,-14-26 0,0 0 0,0-13 0,1 0 0,-1-14 0,0-12 0,0-1 0,0 1 0,14-15 0,-14 14 0,14-12 0,-1 25 0,1-13 0,-1 1 0,0 13 0,14-1 0,-40 27 0,26-13 0</inkml:trace>
  <inkml:trace contextRef="#ctx0" brushRef="#br0" timeOffset="1797">12872 9194 512,'0'0'0,"-13"0"0,-14 14 0,-13-2 0,14 2 0,-14 12 0,0 1 0,1-1 0,13 0 0,-15 1 0,28 0 0,0-1 0,13 0 0,13 1 0,0-14 0,0-13 0,28 13 0,-15-26 0,14 0 0,-14-1 0,0-11 0,1-15 0,0 13 0,-14-13 0,13 14 0,-12 0 0,-14 12 0,0 1 0,13 0 0,-13 13 0,0 0 0,0 13 0,0 14 0,0 12 0,13 1 0,0 13 0,0-1 0,0 2 0,1-2 0,12-12 0,-13 14 0,0-29 0,-13 2 0,14-14 0,-14-13 0,0-13 0,0-14 0,0-13 0,0-12 0,0-14 0,0 66 0,0-67 0</inkml:trace>
  <inkml:trace contextRef="#ctx0" brushRef="#br0" timeOffset="2072">13004 8757 512,'13'-13'0,"-13"13"0,14-13 0,-14 0 0,13 13 0,-13 13 0,13 13 0,0 1 0,-13 39 0,13 0 0,1 14 0,-14-14 0,13 27 0,0-14 0,-13 0 0,13 1 0,0-15 0,-13 2 0,13-14 0,-13-27 0,0-12 0,14-14 0,-14-14 0,0-12 0,0 26 0,13-27 0</inkml:trace>
  <inkml:trace contextRef="#ctx0" brushRef="#br0" timeOffset="2263">13189 9220 512,'-13'0'0,"13"-12"0,-14 12 0,1-14 0,-13 1 0,0 0 0,-14 13 0,-13-13 0,13 13 0,0 0 0,1 0 0,-14 0 0,13 0 0,14 0 0,12 0 0,14 0 0,-13 13 0</inkml:trace>
  <inkml:trace contextRef="#ctx0" brushRef="#br0" timeOffset="2679">13097 9326 512,'13'0'0,"26"13"0,15 14 0,-2-14 0,14 1 0,0-14 0,-26 0 0,26-14 0,-26 1 0,13 0 0,-13-1 0,-14-12 0,14 0 0,-27-1 0,0 14 0,-13-14 0,0 15 0,-13-2 0,0 1 0,-14 13 0,-12-13 0,12 26 0,-13 0 0,1 1 0,12 12 0,1 14 0,0-1 0,26 1 0,0 0 0,13 12 0,13-12 0,14 0 0,12-1 0,2 1 0,12-13 0,0-15 0,-13 3 0,13-30 0,0 15 0,-13-25 0,13-15 0,-26 0 0,-40 40 0,53-40 0</inkml:trace>
  <inkml:trace contextRef="#ctx0" brushRef="#br0" timeOffset="3012">14671 8506 512,'13'0'0,"-13"13"0,0 27 0,13 13 0,0 0 0,-13 26 0,14 1 0,-14 26 0,13-14 0,-13 14 0,0-14 0,0 1 0,0-13 0,0-15 0,0 2 0,0-28 0,-13-12 0,13-27 0,0 0 0,0-13 0,0-27 0,0 40 0,13-53 0</inkml:trace>
  <inkml:trace contextRef="#ctx0" brushRef="#br0" timeOffset="3387">15028 8810 512,'0'0'0,"0"14"0,-13-1 0,-14 0 0,1 27 0,-1 0 0,-12-1 0,-1 14 0,1-13 0,-2-1 0,15 1 0,0 13 0,12-27 0,14 14 0,0-13 0,14-1 0,12 0 0,0 1 0,15 0 0,11-1 0,1 13 0,0 1 0,13 0 0,-13 0 0,-13-14 0,-1 13 0,-12 1 0,0-26 0,-14 12 0,0-26 0,-26 14 0,13-14 0,0-14 0</inkml:trace>
  <inkml:trace contextRef="#ctx0" brushRef="#br0" timeOffset="3811">15240 9406 512,'13'0'0,"13"0"0,14 0 0,13-13 0,-13 13 0,-1-14 0,-12 1 0,12 0 0,-12-14 0,-14 14 0,-13 0 0,0 0 0,0 0 0,-13-1 0,-14 14 0,1 0 0,0 0 0,-14 14 0,0-1 0,0 26 0,14-26 0,0 27 0,12 0 0,14-1 0,0-12 0,0 13 0,14-14 0,12 14 0,13-13 0,-12 13 0,26-15 0,-13-11 0,13-1 0,-14-13 0,-13 0 0,15 0 0,-15-13 0,-26 13 0,26-14 0</inkml:trace>
  <inkml:trace contextRef="#ctx0" brushRef="#br0" timeOffset="4368">15755 9353 512,'0'0'0,"0"13"0,14 0 0,-14 14 0,0-14 0,13 26 0,0-12 0,1 13 0,12-14 0,1 1 0,-1-14 0,0 0 0,1 1 0,-1-14 0,-13-14 0,14 1 0,0-14 0,-14-12 0,13-1 0,-26 0 0,27 1 0,-27 12 0,13 1 0,0-1 0,0 14 0,13 13 0,-12 0 0,13 26 0,12 1 0,-12 13 0,25-1 0,-12 28 0,-14-15 0,1 15 0,0-1 0,-14 0 0,-13-13 0,0-1 0,-13-12 0,0 0 0,-28-13 0,15-1 0,-14-13 0,-12-13 0,12 0 0,0-26 0,27 13 0,-1-27 0,14 40 0,0-27 0</inkml:trace>
  <inkml:trace contextRef="#ctx0" brushRef="#br0" timeOffset="4759">17872 9088 512,'0'0'0,"0"0"0,-13 13 0,0-13 0,-27 0 0,0 14 0,1-1 0,-14 0 0,-13-13 0,13 0 0,-13 0 0,13 14 0,-14-14 0,28 0 0,-1 13 0,14-13 0,26 0 0,0 13 0,26 0 0,27 1 0,0-14 0,-53 0 0,66 12 0</inkml:trace>
  <inkml:trace contextRef="#ctx0" brushRef="#br0" timeOffset="4951">17965 9339 512,'13'14'0,"-13"-14"0,0 13 0,-13-13 0,-14 13 0,-12-13 0,-40 0 0,-1-13 0,-12 0 0,-28 13 0,15-14 0,12 14 0,0-13 0,14 13 0,13 0 0,39-13 0,27 13 0,-26 0 0</inkml:trace>
  <inkml:trace contextRef="#ctx0" brushRef="#br0" timeOffset="5517">18586 8532 512,'-13'0'0,"13"0"0,0 0 0,-13 14 0,0-1 0,13-13 0,-13 26 0,-14 1 0,14 0 0,0-1 0,0 14 0,13-14 0,-14 14 0,14-27 0,14 13 0,-14-12 0,0-14 0,13 0 0,-13-14 0,0 14 0,13 0 0</inkml:trace>
  <inkml:trace contextRef="#ctx0" brushRef="#br0" timeOffset="5733">18653 8532 512,'0'14'0,"0"-14"0,-13 13 0,13 0 0,-13 27 0,-1-13 0,1-1 0,-1 0 0,1 1 0,0 12 0,13-25 0,0 12 0,0-13 0,0-13 0,13 14 0</inkml:trace>
  <inkml:trace contextRef="#ctx0" brushRef="#br0" timeOffset="6181">19103 8863 512,'0'0'0,"0"14"0,0-14 0,-14 13 0,1 0 0,-13 14 0,-28-1 0,2 14 0,-1-1 0,0 14 0,-13 0 0,26 14 0,-26-15 0,40 27 0,-1-12 0,0-1 0,27 0 0,27-13 0,0-1 0,12 2 0,27-14 0,-13-14 0,14-13 0,12 0 0,-27-26 0,15 0 0,-14-13 0,-14-14 0,-12-14 0,0 15 0,-14-27 0,-26 13 0,13 1 0,-27-2 0,0 1 0,1 1 0,0 12 0,-1 0 0,1 14 0,26 26 0,-13-27 0</inkml:trace>
  <inkml:trace contextRef="#ctx0" brushRef="#br0" timeOffset="7180">19235 9366 512,'0'13'0,"13"14"0,14 0 0,-14 12 0,13 1 0,-13-1 0,0 1 0,27-13 0,-27-2 0,28-10 0,-28-3 0,13-12 0,14 0 0,-14 0 0,-13-12 0,0-15 0,14 0 0,-13 1 0,-1-14 0,-13 0 0,0 0 0,0 15 0,-13-2 0,13 0 0,0 14 0,0 13 0,0 0 0,0 13 0,13 1 0,0 12 0,0 0 0,0 14 0,14 0 0,-1-1 0,0-12 0,-12 0 0,12-14 0,-13-1 0,14-12 0,-27-12 0,13-1 0,-13-27 0,0 0 0,0 0 0,0-13 0,0 14 0,14-14 0,-14 13 0,0 1 0,13 25 0,0-12 0,13 12 0,1 2 0,-14 12 0,13 0 0,-13 12 0,14 2 0,-13 12 0,-1 1 0,-13-1 0,13 0 0,-13 14 0,0 14 0,0-15 0,0 14 0,0 0 0,0-13 0,0 0 0,0-28 0,0 15 0,0-14 0,13-13 0,-13 0 0,0-13 0,13-14 0,1-12 0,-1-1 0,0-13 0,0 0 0,0 13 0,0-12 0,1 12 0,12 0 0,-12 14 0,12-1 0,-13 27 0,1-13 0,12 13 0,-13 13 0,0 1 0,1-1 0,-1 26 0,-13 1 0,0 0 0,13 12 0,-13-12 0,0 13 0,0 0 0,0-14 0,13 1 0,-13 0 0,0-13 0,13-14 0,-13 0 0,13-13 0,-13-13 0,14 0 0,0-14 0,-14 27 0,0-13 0</inkml:trace>
  <inkml:trace contextRef="#ctx0" brushRef="#br0" timeOffset="7721">20492 9512 512,'0'0'0,"13"0"0,0 0 0,0 0 0,14-14 0,-1 14 0,1 0 0,-1 0 0,-12-13 0,12 0 0,-13-1 0,13 1 0,-12-13 0,-14 0 0,0-1 0,0 14 0,-27-14 0,14 14 0,0-13 0,0 26 0,-14 0 0,14 0 0,-14 13 0,14 0 0,0 13 0,13 14 0,0-13 0,13 25 0,0-12 0,14 0 0,-14 13 0,40-13 0,-27-13 0,14-2 0,-14 2 0,15-14 0,-15 1 0,14-1 0,-14-13 0,-13 0 0,0-13 0,0-1 0,1 1 0,-1-27 0,-13 13 0,0 2 0,0-15 0,13 0 0,-13 0 0,14 0 0,-1 1 0,0 13 0,-13-14 0,27 13 0,-14 1 0,13 0 0,0 12 0,-26 14 0,14-26 0</inkml:trace>
  <inkml:trace contextRef="#ctx0" brushRef="#br0" timeOffset="8104">21418 8440 512,'0'13'0,"0"-13"0,13 13 0,-13 27 0,0-14 0,0 14 0,0 13 0,0 0 0,0 0 0,13 0 0,0-13 0,-13-1 0,14-12 0,-14-14 0,13-13 0,0-13 0,-13 0 0,13-14 0,-13 27 0,0-26 0</inkml:trace>
  <inkml:trace contextRef="#ctx0" brushRef="#br0" timeOffset="8278">21550 8453 512,'0'0'0,"13"0"0,-13 13 0,0 14 0,0-1 0,0 14 0,0 13 0,0 13 0,-13 0 0,13 0 0,-13 14 0,-1-1 0,14-79 0,-13 66 0</inkml:trace>
  <inkml:trace contextRef="#ctx0" brushRef="#br0" timeOffset="19052">14645 4736 512,'0'0'0,"13"-13"0,0-1 0,-13 1 0,13 0 0,0-1 0,0 1 0,-13 0 0,14-14 0,-1 15 0,-13-2 0,0-12 0,13 12 0,-13 1 0,0 1 0,0-2 0,-13 14 0,0-13 0,-1 0 0,-12-1 0,0 14 0,-14 0 0,13-13 0,-13 13 0,-12 13 0,12-13 0,-26 14 0,13-1 0,0 0 0,0 13 0,-13 1 0,0 13 0,13-1 0,-13 14 0,26 0 0,-13 13 0,40 0 0,-13 1 0,13-1 0,26 13 0,0-13 0,0 0 0,13 1 0,27 12 0,-13-26 0,26 13 0,0-13 0,-13-13 0,14 12 0,12-12 0,-27-13 0,15-1 0,-1-13 0,0 0 0,-26-13 0,13-13 0,-14 0 0,-39 13 0,40-26 0</inkml:trace>
  <inkml:trace contextRef="#ctx0" brushRef="#br0" timeOffset="19511">15120 5225 512,'0'-13'0,"0"13"0,-13 0 0,13 0 0,-26 0 0,13 0 0,-14 13 0,-12 1 0,12-1 0,0 13 0,14 1 0,-13 12 0,26 1 0,0-14 0,0 14 0,26-13 0,1-1 0,-14 1 0,27-1 0,0-13 0,-1-13 0,1 14 0,-1-28 0,15 14 0,-15-13 0,-12-13 0,-1-1 0,0 1 0,-13-1 0,-13 1 0,0-14 0,-13 0 0,-13 14 0,-14-14 0,14 14 0,-27-1 0,13 1 0,0 12 0,40 14 0,-26-13 0</inkml:trace>
  <inkml:trace contextRef="#ctx0" brushRef="#br0" timeOffset="19844">15650 5119 512,'0'0'0,"0"14"0,0 12 0,0 14 0,0 0 0,0 13 0,0-1 0,0 1 0,0 0 0,0-13 0,0-13 0,13 12 0,-13-12 0,13-14 0,-13 0 0,0-13 0,0-13 0,0 0 0,-13-14 0,13 27 0,0-39 0</inkml:trace>
  <inkml:trace contextRef="#ctx0" brushRef="#br0" timeOffset="20009">15544 4960 512,'0'-12'0,"0"-2"0,-13 1 0,13-27 0,-14 27 0,14-13 0,0 13 0,0-1 0,0 14 0,14-13 0</inkml:trace>
  <inkml:trace contextRef="#ctx0" brushRef="#br0" timeOffset="20518">15980 5185 512,'0'14'0,"0"-1"0,13 27 0,-13 0 0,0-1 0,14 1 0,-14-1 0,0 1 0,13-27 0,-13 14 0,0-14 0,0-13 0,0 0 0,0 0 0,0-13 0,0 0 0,14-14 0,-14-13 0,0 1 0,13-1 0,0 1 0,0-1 0,0 0 0,1 13 0,12 1 0,13 0 0,-12 12 0,0 1 0,12 13 0,-12 0 0,12 13 0,1 1 0,-14 12 0,1 0 0,13 14 0,-14 0 0,-13 0 0,1 13 0,-1-14 0,0 1 0,0 0 0,-13 0 0,13-1 0,-13 1 0,0-1 0,0-39 0,13 27 0</inkml:trace>
  <inkml:trace contextRef="#ctx0" brushRef="#br0" timeOffset="46518">16682 5225 512,'0'0'0,"0"0"0,0 0 0,0 0 0,0 0 0,0-13 0,0 13 0,0 0 0,0-13 0,0 13 0,0 0 0,0-14 0,13 14 0,0 0 0,0-13 0,14 13 0,-14-13 0,13 0 0,1-14 0,0 14 0,-1 0 0,0-13 0,1-1 0,12 14 0,-12-14 0,13 27 0,-14-13 0,1 13 0,-1 0 0,0 13 0,1 1 0,-14-1 0,27 13 0,-14 1 0,1-1 0,-1 1 0,14-1 0,-14 0 0,14-12 0,13 12 0,-27-12 0,14-1 0,0 0 0,-14-13 0,1 0 0,-1 0 0,1 0 0,-1 0 0,-26 0 0,13 0 0</inkml:trace>
  <inkml:trace contextRef="#ctx0" brushRef="#br0" timeOffset="47067">17092 5450 512,'0'0'0,"13"0"0,-13 0 0,0-13 0,0 0 0,0-14 0,0 14 0,13-13 0,-13-1 0,13 14 0,14-13 0,-27 12 0,39 1 0,-25 13 0,12 0 0,1 13 0,-1 1 0,14 12 0,-1 14 0,2-14 0,11 14 0,-12-14 0,13 1 0,-14-14 0,1 14 0,13-14 0,-13-13 0,-1 0 0,1-13 0,0 13 0,-14-14 0,1-12 0,-14 12 0,13-12 0,-13 13 0,1-14 0,-14 27 0,13-26 0</inkml:trace>
  <inkml:trace contextRef="#ctx0" brushRef="#br0" timeOffset="48772">18415 4987 512,'-13'0'0,"13"0"0,0 0 0,0 0 0,0 0 0,-14 0 0,14 0 0,0 13 0,0 1 0,0 12 0,14 14 0,-1 13 0,13-1 0,-13 15 0,1-14 0,12 13 0,-13 0 0,14-13 0,-14 0 0,-13 0 0,13-14 0,0-12 0,-13-1 0,0-12 0,0-1 0,0-13 0,0-13 0,-13-1 0,0-25 0,13-1 0,-13 0 0,-1-26 0,-12 13 0,13-13 0,0 0 0,-1 0 0,14 13 0,0-13 0,-13 13 0,26 0 0,-13 13 0,14 1 0,12 25 0,0-12 0,1 26 0,12 0 0,2 13 0,-15 14 0,27 12 0,-27 1 0,-13 0 0,14 12 0,-27-12 0,0 0 0,-14 0 0,1-1 0,-13 1 0,-1-27 0,-12 14 0,13-14 0,-15-13 0,15 0 0,13 0 0,0-13 0,-1-1 0,14 1 0,0 13 0,14-26 0</inkml:trace>
  <inkml:trace contextRef="#ctx0" brushRef="#br0" timeOffset="49080">18944 5185 512,'0'14'0,"0"-14"0,0 13 0,13 14 0,0-14 0,-13 13 0,26 1 0,-12-14 0,13 0 0,-1 14 0,0-14 0,1-13 0,-1 0 0,0 0 0,1-13 0,0-1 0,-14-12 0,0 0 0,-13-1 0,0 1 0,0-14 0,0 13 0,0-12 0,0 12 0,0-12 0,0-1 0,0 40 0,0-27 0</inkml:trace>
  <inkml:trace contextRef="#ctx0" brushRef="#br0" timeOffset="49655">19340 4564 512,'0'0'0,"0"13"0,0 0 0,0 27 0,0-1 0,0 15 0,14 12 0,-1 0 0,0 0 0,-13 0 0,13 0 0,1-13 0,-14-13 0,13 13 0,1-27 0,-14-12 0,0-1 0,0 0 0,0-13 0,0-13 0,0 0 0,13-14 0,-13-13 0,0 1 0,13 12 0,0 1 0,13-1 0,-12 14 0,12 13 0,-13-13 0,13 26 0,2 0 0,-2 14 0,-13-1 0,0 1 0,0 12 0,-13-12 0,0 13 0,-26-27 0,13 13 0,-13-12 0,-15-1 0,15-13 0,0 0 0,-14 0 0,14-13 0,13-1 0,-14-12 0,13 13 0,14-14 0,0 0 0,14-12 0,-14 39 0,27-27 0</inkml:trace>
  <inkml:trace contextRef="#ctx0" brushRef="#br0" timeOffset="49962">19830 4537 512,'0'0'0,"14"13"0,-14 14 0,0 0 0,0 25 0,13 1 0,-13 13 0,13 1 0,0-1 0,0 0 0,0 0 0,-13-13 0,14 0 0,-1-14 0,-13 1 0,0-13 0,13-14 0,-13 0 0,13-13 0,-13-13 0,0 13 0,13-13 0</inkml:trace>
  <inkml:trace contextRef="#ctx0" brushRef="#br0" timeOffset="50163">20055 5014 512,'0'0'0,"0"0"0,0 0 0,0 0 0,0 0 0,0 0 0,-13 0 0,13 13 0,0-13 0,0-13 0,0 13 0,-13-14 0,13 1 0,0 13 0,0 0 0</inkml:trace>
  <inkml:trace contextRef="#ctx0" brushRef="#br0" timeOffset="50305">20042 4815 512,'13'0'0,"-13"0"0,13-13 0,-13 13 0,14-13 0,-1-1 0,-13 14 0,13 0 0</inkml:trace>
  <inkml:trace contextRef="#ctx0" brushRef="#br0" timeOffset="50886">20121 5159 512,'0'0'0,"0"0"0,0 13 0,0-13 0,0 13 0,-13 1 0,13-1 0,13 0 0,-13 14 0,0-14 0,13-13 0,-13 13 0,0 1 0,0-1 0,13-13 0,-13 0 0,0 0 0,14 0 0,-14 0 0,0 0 0</inkml:trace>
  <inkml:trace contextRef="#ctx0" brushRef="#br0" timeOffset="51285">20544 4974 512,'0'0'0,"-13"13"0,13 0 0,-26 1 0,-1 12 0,14 1 0,-13-1 0,13 0 0,0 1 0,-1-1 0,14 1 0,14-1 0,12 1 0,-13-14 0,0 0 0,27 1 0,-14-1 0,1-13 0,12 0 0,1 0 0,13-13 0,-13-1 0,-40 14 0,26-13 0</inkml:trace>
  <inkml:trace contextRef="#ctx0" brushRef="#br0" timeOffset="51651">21285 4537 512,'0'13'0,"0"1"0,0 12 0,14 27 0,-14 13 0,0 0 0,0 14 0,13-14 0,-13 13 0,0-12 0,0-1 0,-13-14 0,13 2 0,0-28 0,0 14 0,0-27 0,0 0 0,13-13 0,-13-13 0,0 13 0,13-13 0</inkml:trace>
  <inkml:trace contextRef="#ctx0" brushRef="#br0" timeOffset="51984">21431 5014 512,'0'0'0,"0"0"0,-13 13 0,0 0 0,-14 14 0,0 12 0,1-12 0,13-1 0,-14 0 0,14 1 0,0-14 0,0 14 0,26-14 0,-13 0 0,13 1 0,0-1 0,14 0 0,-1 0 0,0 14 0,15-14 0,-15 0 0,0 13 0,1-12 0,-1-1 0,1 0 0,-14 0 0,-13-13 0,13 0 0</inkml:trace>
  <inkml:trace contextRef="#ctx0" brushRef="#br0" timeOffset="52451">21589 5252 512,'14'0'0,"-1"0"0,1 0 0,12-13 0,13-1 0,-12 1 0,-1 0 0,1-14 0,0 1 0,-1 13 0,0-14 0,-12 14 0,-14 0 0,13 0 0,-13-1 0,-13 1 0,-1 0 0,-12 0 0,13 13 0,-27 13 0,13 0 0,1 0 0,13 14 0,-14-1 0,14 14 0,26-14 0,-13 14 0,13 0 0,1 0 0,12-1 0,0-12 0,1-1 0,0-13 0,-1 0 0,14 1 0,-1-14 0,1-14 0,-14 1 0,1 0 0,0-13 0,-1-1 0,-26 27 0,13-26 0</inkml:trace>
  <inkml:trace contextRef="#ctx0" brushRef="#br0" timeOffset="53015">22132 5067 512,'0'0'0,"13"0"0,-13 0 0,0 0 0,0 0 0,13 13 0,-13-13 0,13 26 0,1 1 0,13-1 0,-14 14 0,0 0 0,0-1 0,0 1 0,14 0 0,-14-14 0,0 14 0,0-27 0,1 13 0,-1-26 0,0 14 0,-13-14 0,13-14 0,0 14 0,1-13 0,-14-13 0,13-1 0,-13 14 0,0-13 0,0-1 0,14 14 0,-14 0 0,0 13 0,13-13 0,-13-1 0,13 14 0,-13 14 0,13-1 0,-13 0 0,13 13 0,0 14 0,-13 0 0,0 13 0,0 13 0,-13-13 0,0 0 0,-13 0 0,-1-1 0,0-12 0,1 0 0,-14-14 0,-12 1 0,12-14 0,0 0 0,-13-13 0,14 0 0,-14-13 0,13 0 0,-13-1 0,53 14 0,-27-26 0</inkml:trace>
  <inkml:trace contextRef="#ctx0" brushRef="#br0" timeOffset="53506">21246 5239 512,'0'13'0,"0"-13"0,-13 13 0,13 14 0,0 12 0,0 1 0,-13 13 0,13-14 0,0-39 0,-14 40 0</inkml:trace>
  <inkml:trace contextRef="#ctx0" brushRef="#br0" timeOffset="82518">10173 6046 512,'0'0'0,"0"0"0,-14 0 0,14-14 0,-13 14 0,13 0 0,0 0 0,0 14 0,0-1 0,0 14 0,0-2 0,13 16 0,-13 11 0,14 1 0,-1-13 0,0 13 0,-13-13 0,14-1 0,-14-13 0,0 1 0,0 0 0,0-27 0,0 0 0,13 0 0</inkml:trace>
  <inkml:trace contextRef="#ctx0" brushRef="#br0" timeOffset="82760">10371 6098 512,'0'13'0,"0"-13"0,0 27 0,13 0 0,-13 12 0,13 1 0,-13 0 0,0-1 0,14 1 0,-14 0 0,0-40 0,13 39 0</inkml:trace>
  <inkml:trace contextRef="#ctx0" brushRef="#br0" timeOffset="83218">10900 6231 512,'0'0'0,"14"40"0,-14 12 0,26 15 0,-13-2 0,0 28 0,1-13 0,-1 12 0,1 1 0,-1-1 0,0-12 0,0-1 0,-13 1 0,13-14 0,1-13 0,-14-1 0,0-12 0,13-13 0,0-14 0,0 0 0,-13-13 0,13 0 0</inkml:trace>
  <inkml:trace contextRef="#ctx0" brushRef="#br0" timeOffset="83434">11430 7369 512,'0'0'0,"0"0"0,0 0 0,0 13 0,-26-13 0,-2 13 0,-24 0 0,-1-13 0,-13 13 0,-14-13 0,14 0 0,-13-13 0,13 13 0,13-26 0,0 13 0,0-14 0,26 0 0,27 27 0,-13-26 0</inkml:trace>
  <inkml:trace contextRef="#ctx0" brushRef="#br0" timeOffset="83717">11311 6231 512,'0'0'0,"-14"-14"0,-12 14 0,-14 0 0,-13-13 0,-13 13 0,-13 0 0,-1-13 0,1 13 0,-1 0 0,1 0 0,0 0 0,26 0 0,0 0 0,53 0 0,-13 13 0</inkml:trace>
  <inkml:trace contextRef="#ctx0" brushRef="#br0" timeOffset="84232">12237 6879 512,'-13'0'0,"-1"13"0,-13-13 0,1 13 0,-14 1 0,1 12 0,13 0 0,-14 14 0,26 0 0,1 0 0,13-1 0,13 1 0,1 0 0,12-14 0,14 14 0,-14-27 0,14-13 0,13 13 0,-26-26 0,12 0 0,1 0 0,-27-14 0,0-13 0,0 14 0,0-14 0,-39 1 0,13-1 0,-13 13 0,-14-12 0,0-1 0,27 27 0,-14-14 0,14 14 0,13 13 0,0 0 0</inkml:trace>
  <inkml:trace contextRef="#ctx0" brushRef="#br0" timeOffset="84682">12290 6971 512,'0'14'0,"13"-1"0,26 13 0,-12 1 0,-1 0 0,-12 12 0,12-12 0,1-1 0,-1 0 0,-13 1 0,0-14 0,14-13 0,-14 0 0,0 0 0,-13-13 0,0 0 0,0-1 0,0-12 0,-13 0 0,13-14 0,-13 14 0,26 12 0,-13-12 0,13 26 0,0 0 0,0 13 0,1 14 0,13-1 0,12 0 0,-12 1 0,-14-1 0,13-13 0,-13 1 0,14-14 0,-14 0 0,1-14 0,-1-12 0,0 13 0,-13-14 0,0 1 0,-13-14 0,13 0 0,0 1 0,0 12 0,0-12 0,13 12 0,-13 1 0,0 26 0,13-13 0</inkml:trace>
  <inkml:trace contextRef="#ctx0" brushRef="#br0" timeOffset="85198">13097 6813 512,'0'13'0,"0"0"0,0 14 0,0-1 0,0 1 0,0 12 0,-14 1 0,1 13 0,0 0 0,13 0 0,0 0 0,0-27 0,13 14 0,-13-14 0,0-26 0,0 13 0,0-13 0,0-13 0,0 0 0,0-27 0,13 1 0,-13-14 0,14 0 0,-14 0 0,13 0 0,13 13 0,0 1 0,1 25 0,13 1 0,0 0 0,-14 13 0,13 13 0,1 14 0,-13-1 0,-1 14 0,1 13 0,-14 0 0,0-14 0,0 14 0,-13 0 0,0-13 0,0-1 0,0 1 0,0-26 0,0 12 0,0-13 0,0 0 0,14-13 0,25-13 0,-39 13 0,26 0 0</inkml:trace>
  <inkml:trace contextRef="#ctx0" brushRef="#br0" timeOffset="86022">14935 6521 512,'-13'0'0,"13"14"0,-26-14 0,12 13 0,-25 14 0,-15-1 0,2-13 0,-1 27 0,-13-14 0,-1 14 0,2 13 0,25-13 0,-13 13 0,26 0 0,14-14 0,0 14 0,26-13 0,13 13 0,2-13 0,11-14 0,14 14 0,-1-14 0,2-13 0,25 1 0,-26-14 0,13-14 0,0 1 0,-13 0 0,0-27 0,-13 14 0,0-14 0,-14 1 0,0-1 0,-13 0 0,-13 13 0,0-12 0,0 12 0,-13 14 0,0-13 0,0 13 0,-13-1 0,-1 14 0,1 0 0,-1 14 0,0 12 0,-12 0 0,12 1 0,14 26 0,0-14 0,13 1 0,26 13 0,-12-13 0,12-14 0,14 1 0,-14-1 0,27-13 0,-13-13 0,-1 0 0,1-13 0,-14-13 0,1-1 0,-13 1 0,-1-14 0,-13-13 0,-13 13 0,-1 1 0,-13-1 0,14 0 0,13 40 0,-13-26 0</inkml:trace>
  <inkml:trace contextRef="#ctx0" brushRef="#br0" timeOffset="86271">15372 6905 512,'0'0'0,"0"27"0,0-1 0,13 1 0,0 12 0,-13 1 0,0 13 0,0 0 0,0-13 0,0-1 0,14 1 0,-14-14 0,13-12 0,0-1 0,-13-13 0,0-13 0,13-14 0,-13 27 0,0-26 0</inkml:trace>
  <inkml:trace contextRef="#ctx0" brushRef="#br0" timeOffset="86422">15332 6641 512,'13'0'0,"-13"-13"0,0-14 0,13 14 0,-13 0 0,0-14 0,0 27 0,14-13 0</inkml:trace>
  <inkml:trace contextRef="#ctx0" brushRef="#br0" timeOffset="86861">15624 7011 512,'0'13'0,"13"14"0,-13 26 0,13 0 0,-13-14 0,13 1 0,-13-13 0,0-14 0,13-13 0,-13 0 0,0-13 0,13-14 0,1 1 0,-1-14 0,0-13 0,0 0 0,0 13 0,1-13 0,12 14 0,1 12 0,-1 1 0,1 13 0,-1 13 0,0 0 0,14 26 0,-14 1 0,1 12 0,13 1 0,-27 0 0,0 13 0,14 0 0,-14-14 0,0 14 0,-13-13 0,13-14 0,0-13 0,-13 14 0,14-27 0,13 0 0,-14 0 0,26-27 0,-39 27 0,27-13 0</inkml:trace>
  <inkml:trace contextRef="#ctx0" brushRef="#br0" timeOffset="87170">17317 6813 512,'13'0'0,"0"0"0,0-13 0,0 13 0,-13 0 0,-13 26 0,13-13 0,-26 27 0,-1 0 0,1 12 0,-14 1 0,14-13 0,-27 13 0,26 0 0,-12 0 0,12-13 0,1-1 0,0-12 0,-1-1 0,13-12 0,1-1 0,13-13 0,0 0 0</inkml:trace>
  <inkml:trace contextRef="#ctx0" brushRef="#br0" timeOffset="87410">17290 7223 512,'0'0'0,"0"0"0,-13-13 0,0 13 0,-14-14 0,-13 1 0,1-13 0,-14-1 0,0 1 0,0 13 0,13-14 0,1 1 0,-1-1 0,14 1 0,-1-1 0,14-12 0,13 39 0,0-27 0</inkml:trace>
  <inkml:trace contextRef="#ctx0" brushRef="#br0" timeOffset="87735">17753 6086 512,'0'0'0,"0"12"0,0 1 0,0 14 0,-13 12 0,13 1 0,-13 14 0,-1-14 0,14-1 0,0 1 0,0-14 0,0 0 0,14-13 0,-1 1 0,0-14 0,-13 0 0,0 0 0,13-27 0</inkml:trace>
  <inkml:trace contextRef="#ctx0" brushRef="#br0" timeOffset="87910">17899 6165 512,'13'0'0,"-13"0"0,0 0 0,13 12 0,-13 15 0,-13 0 0,13-1 0,-13 14 0,0-1 0,-1 15 0,14-15 0,0-39 0,-13 40 0</inkml:trace>
  <inkml:trace contextRef="#ctx0" brushRef="#br0" timeOffset="88187">17581 7302 512,'0'0'0,"0"0"0,0-13 0,0 0 0,-13-14 0,13 27 0,-13-26 0</inkml:trace>
  <inkml:trace contextRef="#ctx0" brushRef="#br0" timeOffset="146201">18216 6853 512,'-13'0'0,"-1"0"0,1 13 0,-13-13 0,-27 13 0,14 0 0,-1 0 0,-13 14 0,13-1 0,14 1 0,-14 12 0,27-12 0,13 13 0,0-14 0,13 14 0,-13-14 0,27-13 0,-1 1 0,0-1 0,-13-13 0,14-13 0,0-14 0,-1 14 0,1-27 0,-14 14 0,0-14 0,0 0 0,0 14 0,-13-1 0,0 1 0,0 13 0,0 13 0,0 0 0,13 0 0,-13 26 0,14 1 0,-1-1 0,-13 14 0,13 0 0,0-14 0,0 1 0,1-1 0,-1 0 0,1-12 0,-1-1 0,0-13 0,-13-13 0,13-14 0,0 14 0,1-27 0,-1 14 0,-13-14 0,13 14 0,0 12 0,0 1 0,0 0 0,-13 13 0,14 0 0,-1 13 0,-13 14 0,14-1 0,-1 1 0,0-1 0,0 14 0,-13-14 0,13 1 0,-13-14 0,0 0 0,14-13 0,-14 0 0,0-13 0,0 0 0,13-14 0,-13 1 0,0-14 0,13 14 0,0-1 0,0 1 0,14 12 0,-14 1 0,0 13 0,14 0 0,0 13 0,-14 1 0,0 12 0,0 1 0,13-1 0,-26 1 0,14-1 0,-1 0 0,-13 1 0,0-27 0,13 13 0,0-13 0,-13 0 0,13-13 0,1 0 0,-1-14 0,0 1 0,27-1 0,-27 1 0,14 13 0,-1-14 0,0 14 0,-12 13 0,-1-13 0,0-1 0,0 14 0,-13 0 0,0 0 0,-13 0 0,0 14 0,13-1 0,-13 0 0,-1 1 0,1 12 0,13-13 0,0 14 0,0-1 0,0-13 0,0 0 0,13 1 0,1-1 0,-14-13 0,0-13 0,13 13 0,-13-14 0,13 1 0,-13-13 0,0-14 0,13 14 0,-26-14 0,13-13 0,-13 13 0,0-13 0,-1 14 0,1-14 0,0 13 0,0-13 0,0 27 0,0-1 0,13 14 0,-14 0 0,14 13 0,0 13 0,14 0 0,-14 14 0,13 12 0,13 1 0,-13 13 0,14 0 0,-14 13 0,13-13 0,1 0 0,0-13 0,-14-1 0,0 1 0,13-14 0,-12 1 0,-1-14 0,-13-13 0,13 13 0,0-26 0,-13 13 0,13-13 0,-13 13 0,0-13 0</inkml:trace>
  <inkml:trace contextRef="#ctx0" brushRef="#br0" timeOffset="146775">19658 6971 512,'0'0'0,"0"14"0,0-1 0,0 13 0,0 1 0,0 13 0,0-14 0,0 14 0,0-14 0,13 1 0,-13-1 0,0-13 0,0-13 0,14 14 0,-14-28 0,0 14 0,0-13 0,13-13 0,-13-14 0,13 14 0,-13-27 0,13 13 0,-13 13 0,13-12 0,1 12 0,-1 14 0,13 0 0,1 0 0,0 26 0,-14-13 0,13 26 0,-13 1 0,14 12 0,-14-12 0,-13 13 0,13-1 0,-13-12 0,0-1 0,0 1 0,0-14 0,0 0 0,0 0 0,0-26 0,13 0 0,0 0 0,-13 13 0,0-14 0</inkml:trace>
  <inkml:trace contextRef="#ctx0" brushRef="#br0" timeOffset="147107">20227 7038 512,'0'0'0,"0"0"0,0 0 0,0 13 0,-13-13 0,0 13 0,-1 1 0,1 12 0,0-13 0,-1 14 0,14-14 0,0 0 0,14 0 0,-1 14 0,14-27 0,-1 13 0,1-13 0,-1 0 0,0 0 0,-12-13 0,-1-1 0,-13 1 0,13-13 0,-26 13 0,13-1 0,-13-12 0,-1 13 0,1-14 0,-13 14 0,13 0 0,13 13 0,-14-14 0</inkml:trace>
  <inkml:trace contextRef="#ctx0" brushRef="#br0" timeOffset="148322">20875 7078 512,'0'13'0,"0"-13"0,0 0 0,14 0 0,-14 0 0,0 0 0,13 0 0,0-13 0,0 13 0,13-14 0,-12 14 0,-1-13 0,14 0 0,-14 13 0,0-14 0,0 1 0,-13 0 0,14 0 0,-1-14 0,-13 14 0,-13-13 0,-1 12 0,1 1 0,0 0 0,0 0 0,-14 13 0,0 13 0,1 0 0,13 14 0,-13-14 0,12 26 0,14-12 0,0 13 0,0 0 0,14-1 0,12 1 0,-13-14 0,13 1 0,1-1 0,13-13 0,-27-13 0,14 0 0,-1 0 0,0-13 0,-13-13 0,14-1 0,-14 1 0,-13-27 0,0 53 0,0-40 0</inkml:trace>
  <inkml:trace contextRef="#ctx0" brushRef="#br0" timeOffset="148596">21126 6548 512,'0'0'0,"0"0"0,14 27 0,-14-1 0,0 27 0,13 0 0,-13 13 0,13-13 0,0 13 0,-13 0 0,27 0 0,-13-12 0,-1-15 0,-13 1 0,26-14 0,-13 1 0,0-14 0,1 0 0,12-26 0,-26 13 0,13-13 0</inkml:trace>
  <inkml:trace contextRef="#ctx0" brushRef="#br0" timeOffset="149328">21563 6971 512,'0'0'0,"0"0"0,0 0 0,0-13 0,-13 13 0,0 0 0,-14 0 0,1 0 0,-1 0 0,-12 13 0,12-13 0,14 14 0,-1-1 0,14-13 0,0 26 0,14-12 0,-1-1 0,14 0 0,12 14 0,1-1 0,-14 1 0,1-1 0,-1 0 0,1 1 0,-27-14 0,0 0 0,0 14 0,-27-27 0,1 13 0,-1-13 0,1 0 0,0-13 0,12 13 0,1-13 0,0-1 0,13 14 0,13 0 0,14-13 0,-1 13 0,14-13 0,12 13 0,-11-13 0,24 13 0,-12-14 0,1 1 0,-15 0 0,1 0 0,-14-14 0,-13 14 0,0-13 0,-13 13 0,-13-14 0,0 14 0,-13-1 0,-14-12 0,14 26 0,-14 0 0,13 13 0,1 0 0,13 14 0,-1 0 0,14-1 0,14 14 0,-1-1 0,26 1 0,-12-14 0,13 1 0,13-1 0,-14-13 0,14 1 0,0-14 0,-13 0 0,13-14 0,-1 1 0,2 0 0,-1-13 0,-14-1 0,-39 27 0,53-13 0</inkml:trace>
  <inkml:trace contextRef="#ctx0" brushRef="#br0" timeOffset="149869">22635 7091 512,'13'-13'0,"14"-1"0,12 14 0,-13-13 0,-12 0 0,12-1 0,-26 1 0,0 0 0,0 13 0,-13-13 0,-14 13 0,1 13 0,0 0 0,-1 14 0,1-14 0,13 27 0,13-14 0,0 14 0,0-14 0,13 1 0,0-1 0,0-13 0,14 14 0,-1-27 0,0-27 0,1 14 0,-1-13 0,1-14 0,0 0 0,-14-12 0,0-2 0,0 1 0,-26 1 0,13-14 0,0 13 0,-13 13 0,0 0 0,-1 0 0,1 14 0,13 13 0,0 13 0,-13 13 0,-1 0 0,14 27 0,-13-1 0,13 15 0,0-1 0,0 13 0,0 0 0,0-13 0,13 0 0,1 0 0,-1-1 0,0-12 0,14-13 0,-1-1 0,0-13 0,1-13 0,12-13 0,-11 0 0,-28 13 0,26-13 0</inkml:trace>
  <inkml:trace contextRef="#ctx0" brushRef="#br0" timeOffset="150185">23124 7117 512,'0'0'0,"0"-13"0,0 0 0,-13 13 0,13-13 0,0 13 0,-26 0 0,12 0 0,1 13 0,-13 0 0,13 0 0,13 14 0,-13-1 0,13 0 0,13 14 0,0-27 0,0 14 0,13-14 0,1 0 0,-14-13 0,13 0 0,1-13 0,-14 0 0,0 0 0,1-14 0,-14 1 0,0-1 0,0 1 0,0-1 0,-14 1 0,1 0 0,13 12 0,0 14 0,-13-26 0</inkml:trace>
  <inkml:trace contextRef="#ctx0" brushRef="#br0" timeOffset="150751">23283 7091 512,'0'0'0,"0"13"0,0 0 0,13 14 0,-13-1 0,0-13 0,0 0 0,0 1 0,0-1 0,13 0 0,-13 0 0,0-13 0,14 14 0,-1-14 0,0 0 0,0 0 0,0 0 0,0-14 0,15 1 0,-15 0 0,13 0 0,-13-1 0,0-12 0,-13 13 0,14-14 0,-14 1 0,-14 13 0,1-14 0,0 14 0,0-14 0,-13 27 0,-2-13 0,2 0 0,-13 26 0,12-13 0,1 13 0,13 14 0,-1 0 0,1 12 0,26-12 0,1 12 0,-1 1 0,13-14 0,1 14 0,-1-14 0,0-12 0,15 12 0,-28-26 0,26 14 0,-12-28 0,-14 14 0,13-26 0,-13-1 0,-13 27 0,14-13 0</inkml:trace>
  <inkml:trace contextRef="#ctx0" brushRef="#br0" timeOffset="151218">23733 6892 512,'0'0'0,"0"0"0,-14 13 0,1 1 0,0-1 0,0 0 0,-13 0 0,12 14 0,1-14 0,13 13 0,0-12 0,0 12 0,13-12 0,1 12 0,-1-13 0,13 14 0,-13-1 0,14-13 0,-1 14 0,0-1 0,1-13 0,-27 27 0,14-14 0,-14 1 0,0 0 0,-14-14 0,1 13 0,-14 0 0,14-12 0,-27-1 0,27 0 0,-13-13 0,13 0 0,13 0 0,-13 0 0,26-13 0,-13 0 0,0 13 0,13-14 0</inkml:trace>
  <inkml:trace contextRef="#ctx0" brushRef="#br0" timeOffset="151393">24024 7395 512,'13'13'0,"-13"-26"0,0 13 0,0 0 0,0-13 0,0 13 0,0-27 0,0 14 0,0 13 0,0-27 0</inkml:trace>
  <inkml:trace contextRef="#ctx0" brushRef="#br0" timeOffset="151700">24249 6217 512,'0'0'0,"0"14"0,0-1 0,0 14 0,0-1 0,0 13 0,0 1 0,0 0 0,0-1 0,0-12 0,13 12 0,0-25 0,0-1 0,-13-13 0,14 13 0</inkml:trace>
  <inkml:trace contextRef="#ctx0" brushRef="#br0" timeOffset="151875">24341 6336 512,'0'0'0,"-13"0"0,13 14 0,0-14 0,0 13 0,0 14 0,0 12 0,-13 14 0,13 0 0,0 13 0,-13 0 0,13-66 0,0 79 0</inkml:trace>
  <inkml:trace contextRef="#ctx0" brushRef="#br0" timeOffset="216205">17462 7434 512,'0'0'0,"-13"0"0,0 0 0,-13 0 0,-2-13 0,2 13 0,-13 0 0,-14 0 0,0 0 0,0 0 0,-13 0 0,13-13 0,0 13 0,-13 0 0,13-13 0,13 13 0,-13 0 0,27-13 0,-14 13 0,14 0 0,12 0 0,14 0 0,14 0 0,-14 0 0,13 0 0</inkml:trace>
  <inkml:trace contextRef="#ctx0" brushRef="#br0" timeOffset="216829">16933 7501 512,'0'0'0,"0"0"0,0 0 0,0 0 0,0 13 0,0 0 0,0 0 0,0 1 0,0-1 0,0 14 0,0-14 0,13 13 0,-13 0 0,13-12 0,0 12 0,-13-12 0,0-1 0,0-13 0,0 0 0,14 0 0,-14-13 0,0 13 0,0-14 0</inkml:trace>
  <inkml:trace contextRef="#ctx0" brushRef="#br0" timeOffset="217104">17065 7434 512,'0'0'0,"0"0"0,0 0 0,0 14 0,0-1 0,0 0 0,0 14 0,0-14 0,0 13 0,0 1 0,0 13 0,0-27 0,14 14 0,-14-1 0,0-13 0,0 0 0,0-13 0,0 14 0</inkml:trace>
  <inkml:trace contextRef="#ctx0" brushRef="#br0" timeOffset="220091">12329 9895 512,'0'0'0,"0"13"0,13-13 0,-13 0 0,13 13 0,-13-13 0,0 14 0,0-1 0,14 0 0,-14 14 0,13 12 0,0 1 0,-13 13 0,27 0 0,-14 13 0,14 13 0,-1 1 0,-13-1 0,14 1 0,-1-1 0,-13 1 0,0-1 0,0 0 0,-13-12 0,0-2 0,14-11 0,-28-2 0,14-25 0,0-1 0,0-26 0,0 0 0,0-26 0,0-1 0,0 27 0,0-39 0</inkml:trace>
  <inkml:trace contextRef="#ctx0" brushRef="#br0" timeOffset="220606">12382 9961 512,'0'-13'0,"0"13"0,0-13 0,0-1 0,0 1 0,0 0 0,13 13 0,-13-13 0,27 13 0,-1-14 0,27 14 0,0 14 0,14-14 0,12 13 0,13 0 0,-12 0 0,-1 14 0,1 13 0,-14-14 0,-1 14 0,-24-1 0,-28 1 0,0 0 0,-26 13 0,-14 0 0,-26-14 0,0 14 0,-26 0 0,-1-13 0,1 26 0,0-26 0,-1 13 0,1-14 0,0 1 0,26-13 0,0-1 0,26-12 0,14-2 0,0-12 0,26-12 0,14-15 0,12 14 0,14-27 0,-53 40 0,66-27 0</inkml:trace>
  <inkml:trace contextRef="#ctx0" brushRef="#br0" timeOffset="221421">13441 9988 512,'0'0'0,"0"13"0,0-13 0,0 13 0,0 0 0,-14 1 0,14-1 0,0 13 0,-13 1 0,13-1 0,0 14 0,13 0 0,1 13 0,-1-1 0,0 1 0,13 14 0,-12-1 0,12-13 0,0 13 0,1-13 0,0 0 0,-1-13 0,0-1 0,1-12 0,-1-14 0,1 0 0,12-13 0,-12 0 0,13-13 0,-1-14 0,1 1 0,-14-14 0,1 1 0,0-15 0,-1 2 0,-13-1 0,0-13 0,-13-1 0,0 14 0,0-13 0,0 13 0,-13 1 0,13-2 0,0 15 0,0 12 0,0 1 0,0-1 0,0 14 0,13 13 0,-13 0 0,27 13 0,-27-13 0,0 14 0</inkml:trace>
  <inkml:trace contextRef="#ctx0" brushRef="#br0" timeOffset="221921">14565 10742 512,'0'13'0,"-14"1"0,14-2 0,-13 15 0,0 0 0,0-1 0,-13 0 0,12 14 0,-12-13 0,0 13 0,-1-1 0,13 1 0,-12-1 0,13 14 0,-13-26 0,-1 12 0,14-12 0,0-1 0,0 1 0,13-14 0,0-13 0,0 0 0,13 0 0</inkml:trace>
  <inkml:trace contextRef="#ctx0" brushRef="#br0" timeOffset="222154">14618 11099 512,'0'0'0,"0"0"0,-13 0 0,-14-13 0,14 0 0,-27 0 0,1-1 0,-27-12 0,25 12 0,-11 2 0,12-2 0,1-12 0,-1 13 0,13-1 0,14-12 0,13 26 0,0-14 0</inkml:trace>
  <inkml:trace contextRef="#ctx0" brushRef="#br0" timeOffset="222512">15186 10769 512,'14'0'0,"-14"12"0,13-12 0,-13 27 0,0-14 0,0 14 0,0-1 0,0 14 0,-13 0 0,13 0 0,-14 12 0,1-12 0,0-1 0,-13 15 0,12-14 0,-25-1 0,26 14 0,-14-27 0,1 0 0,-1-12 0,14-1 0,0-13 0,13 0 0,0-13 0</inkml:trace>
  <inkml:trace contextRef="#ctx0" brushRef="#br0" timeOffset="222944">15650 10041 512,'0'13'0,"0"13"0,13 14 0,-13 13 0,0 0 0,0 13 0,0 0 0,0 0 0,13 14 0,-13-14 0,0 13 0,27-12 0,-27-2 0,13 2 0,0-28 0,0 1 0,-13-13 0,0-14 0,0-13 0,-13-26 0,13 26 0,0-14 0</inkml:trace>
  <inkml:trace contextRef="#ctx0" brushRef="#br0" timeOffset="223344">15544 10133 512,'0'-13'0,"0"0"0,13-1 0,-13-12 0,13 0 0,-13 12 0,13 1 0,14 0 0,0 13 0,12 0 0,1 13 0,13 0 0,0 1 0,0-1 0,-1 13 0,1 14 0,-13 0 0,-13 0 0,-14-1 0,-13 1 0,-26-1 0,-1 1 0,-13 0 0,-13-14 0,1 14 0,-15-13 0,14 12 0,-13-26 0,14 14 0,11-1 0,2-12 0,12-1 0,14 0 0,13-13 0,13 0 0,-13 0 0,14-13 0</inkml:trace>
  <inkml:trace contextRef="#ctx0" brushRef="#br0" timeOffset="223860">16364 10107 512,'0'13'0,"0"13"0,13 1 0,-13 13 0,0-1 0,0 27 0,0-13 0,0 27 0,0-14 0,13 0 0,-13 0 0,14 1 0,-14-14 0,0-1 0,13-12 0,-13-14 0,0 1 0,-13-27 0,-1 0 0,1-27 0,0 1 0,0-27 0,-1 0 0,14 53 0,-13-53 0</inkml:trace>
  <inkml:trace contextRef="#ctx0" brushRef="#br0" timeOffset="224292">16272 10371 512,'0'-26'0,"13"-1"0,-13-12 0,26-1 0,-13 1 0,14-1 0,-14 13 0,13 1 0,15 12 0,-2 14 0,-13 0 0,27 0 0,-27 14 0,15 25 0,-15-12 0,0 13 0,-26-1 0,0 14 0,-26-13 0,0 13 0,-15-13 0,15 13 0,-40-14 0,27 1 0,-1 0 0,0-14 0,27 14 0,-1-14 0,14 1 0,14-1 0,-1 0 0,27 1 0,13-14 0,0 14 0,12-1 0,2 1 0,-14-1 0,13 1 0,-13 13 0,-13-14 0,-1 0 0,-12 1 0,-1-1 0,0 0 0,-12 1 0,-14 0 0,13-2 0,-13-25 0,0 15 0</inkml:trace>
  <inkml:trace contextRef="#ctx0" brushRef="#br0" timeOffset="225565">17277 10994 512,'0'0'0,"0"12"0,0-12 0,0 0 0,0 0 0,13 14 0,-13-14 0,13 26 0,1-12 0,12-1 0,-13 13 0,13 0 0,2 1 0,-2 0 0,0-2 0,-13 15 0,14-13 0,-1 0 0,-13-1 0,1 0 0,-1 1 0,0-14 0,0 0 0,-13 1 0,0-14 0,0 0 0,0-14 0,0 14 0,-13-13 0</inkml:trace>
  <inkml:trace contextRef="#ctx0" brushRef="#br0" timeOffset="225823">17555 11125 512,'0'0'0,"0"0"0,0 14 0,0-14 0,-14 26 0,1-12 0,-13-1 0,-1 26 0,1-12 0,0 13 0,-15-14 0,15 13 0,0 1 0,-14-14 0,27 1 0,0-14 0,0 0 0,-1-13 0,14 0 0,14-26 0,-14 26 0,13-27 0</inkml:trace>
  <inkml:trace contextRef="#ctx0" brushRef="#br0" timeOffset="226231">17713 10186 512,'14'-13'0,"-1"0"0,0-1 0,0 1 0,0 13 0,14 0 0,13 13 0,-14 14 0,14 13 0,-1-1 0,15 14 0,-1 0 0,-14 13 0,14 1 0,-14 12 0,15-13 0,-28 14 0,14-1 0,-27 0 0,0 1 0,-13-1 0,-13 0 0,-13 1 0,-14-1 0,-13-13 0,0 0 0,-13 0 0,-13-13 0,-14 0 0,1-13 0,-15-1 0,107-39 0,-92 27 0</inkml:trace>
  <inkml:trace contextRef="#ctx0" brushRef="#br0" timeOffset="226971">12091 9961 512,'-13'0'0,"-27"27"0,0-1 0,1 14 0,-14 13 0,0 0 0,14 13 0,-2 0 0,15 0 0,0 14 0,-1-1 0,14 0 0,13 14 0,13-13 0,0 12 0,1-12 0,25-1 0,1 0 0,13 1 0,0-28 0,13 1 0,0 0 0,0-27 0,13 1 0,14 0 0,0-15 0,0-24 0,12-2 0,1-12 0,0-14 0,0 1 0,-1-15 0,-105 54 0,93-52 0</inkml:trace>
  <inkml:trace contextRef="#ctx0" brushRef="#br0" timeOffset="227921">16827 7540 512,'0'0'0,"0"0"0,0 0 0</inkml:trace>
  <inkml:trace contextRef="#ctx0" brushRef="#br0" timeOffset="240799">8387 6284 512,'0'13'0,"14"-13"0,-14 0 0,0 0 0,0 0 0,0 14 0,0-2 0,0 1 0,0 1 0,0 12 0,-14 1 0,14 12 0,-14 1 0,1 13 0,-13 13 0,26 13 0,-13-13 0,-1 14 0,1-1 0,0 1 0,13-1 0,-13 1 0,13-1 0,0-13 0,13 0 0,-13-13 0,13 0 0,0-13 0,1-1 0,-1-12 0,26 0 0,2-1 0,-15-13 0,14-13 0,-1 14 0,1-14 0,-1 0 0,1-14 0,0 14 0,-14-26 0,-26 26 0,27-13 0</inkml:trace>
  <inkml:trace contextRef="#ctx0" brushRef="#br0" timeOffset="241031">8652 7249 512,'0'0'0,"0"0"0,-14 0 0,1 0 0,-27 0 0,14 0 0,-14 0 0,-13 14 0,14-14 0,-1 0 0,0 13 0,0-13 0,14 0 0,13 13 0,0-13 0,13 0 0,0 0 0,13 0 0</inkml:trace>
  <inkml:trace contextRef="#ctx0" brushRef="#br0" timeOffset="241290">8731 6892 512,'-13'0'0,"13"-13"0,-27 0 0,-12 13 0,-1-13 0,-13 13 0,-13-14 0,13 1 0,-14 13 0,15 0 0,-1 0 0,13 0 0,-13 0 0,27-13 0,-1 13 0,14-13 0,13 13 0,-13-14 0</inkml:trace>
  <inkml:trace contextRef="#ctx0" brushRef="#br0" timeOffset="242105">9697 5715 512,'0'0'0,"13"-13"0,-13 13 0,13 0 0,-13 0 0,0 0 0,0 0 0,-13 0 0,0 13 0,-1 0 0,-12 13 0,-13 14 0,11 0 0,-11 13 0,13 12 0,-14 2 0,14 12 0,12 0 0,-12 15 0,26-15 0,0 26 0,13-12 0,0 0 0,14-1 0,12 1 0,-12 0 0,25-1 0,2-12 0,-1-1 0,-1 0 0,2-13 0,-54-66 0,53 54 0</inkml:trace>
  <inkml:trace contextRef="#ctx0" brushRef="#br0" timeOffset="243353">24408 7183 512,'13'0'0,"0"13"0,-13 1 0,13-1 0,0 0 0,-13 40 0,0-13 0,-13 26 0,0 0 0,-13 13 0,-15-12 0,-24-15 0,65-52 0,-40 54 0</inkml:trace>
  <inkml:trace contextRef="#ctx0" brushRef="#br0" timeOffset="244710">17423 11628 512,'0'0'0,"0"0"0,0 0 0,0 0 0,0 0 0,0 0 0,0 0 0,0 0 0,0 0 0,0 0 0,-13 0 0,-1 0 0,0 0 0,-12 0 0,-13 0 0,-1 0 0,0-13 0,-13 13 0,-13-13 0,0-1 0,-14 14 0,1-13 0,-13 0 0,-1 13 0,14-13 0,-27 0 0,14-1 0,12 14 0,-26-13 0,26 0 0,1 13 0,13 0 0,0-14 0,13 14 0,14 0 0,12 0 0,14 0 0,0-13 0,-1 13 0,14 0 0,0 0 0,0 0 0,0 0 0</inkml:trace>
  <inkml:trace contextRef="#ctx0" brushRef="#br0" timeOffset="245816">11363 7474 512,'0'14'0,"0"-14"0,0 0 0,0 0 0,0 0 0,0 0 0,0 0 0,0 13 0,0 0 0,13 13 0,-13 1 0,14 13 0,0 0 0,-14 12 0,13 1 0,0 0 0,0 0 0,0 0 0,0 0 0,-13-14 0,14 14 0,-1-13 0,-13 0 0,13-14 0,-13 14 0,13-27 0,0 0 0,-13 0 0,13-26 0,1 13 0,-14 0 0,13-26 0</inkml:trace>
  <inkml:trace contextRef="#ctx0" brushRef="#br0" timeOffset="246274">11337 7408 512,'0'0'0,"0"0"0,13-13 0,0 13 0,0-13 0,15 13 0,-2 0 0,13 0 0,14 13 0,0-13 0,0 13 0,0 13 0,13-12 0,-13 12 0,0-12 0,-13 25 0,-14-12 0,0 13 0,1-14 0,-40 1 0,-1-1 0,-12 0 0,0 1 0,-14-1 0,-13 0 0,0 1 0,13 0 0,-12-1 0,-1 0 0,-1-13 0,15 14 0,-1-14 0,1 1 0,39-14 0,-26 0 0</inkml:trace>
  <inkml:trace contextRef="#ctx0" brushRef="#br0" timeOffset="246756">12170 7580 512,'13'14'0,"-13"-1"0,0 0 0,0 14 0,0-1 0,0 0 0,0 14 0,0-1 0,14 15 0,-14-2 0,0 1 0,0 0 0,13 0 0,-13 0 0,0 0 0,0-13 0,0-1 0,0-12 0,0-1 0,0-12 0,0-2 0,0-12 0,0 0 0,0-12 0,0 12 0,0-14 0</inkml:trace>
  <inkml:trace contextRef="#ctx0" brushRef="#br0" timeOffset="247381">12237 7461 512,'0'0'0,"13"0"0,-13-13 0,13 13 0,0 0 0,1 0 0,-1 0 0,13 13 0,14 14 0,-14-1 0,14 0 0,0 14 0,-14 0 0,1-1 0,-14-12 0,-13 13 0,-13-14 0,-1 0 0,1-12 0,-26 12 0,-1-12 0,0-1 0,-13 0 0,14-13 0,-1 14 0,0-2 0,13 1 0,14 1 0,0-1 0,13 0 0,0 14 0,26-14 0,-12 13 0,13 1 0,25-1 0,-25 0 0,25 1 0,-12 0 0,13-14 0,0 14 0,-13-14 0,12 0 0,-11 0 0,-2 0 0,1 0 0,-14-13 0,14 14 0,-27-1 0,-13-13 0,27 0 0</inkml:trace>
  <inkml:trace contextRef="#ctx0" brushRef="#br0" timeOffset="247955">13216 8122 512,'0'0'0,"13"0"0,-13 0 0,13 0 0,-13 0 0,0 0 0,0 0 0,-13 14 0,0-1 0,-14 14 0,14-14 0,-1 13 0,-12 0 0,0 1 0,13 0 0,-14-1 0,14 0 0,0-12 0,0-1 0,13 0 0,0 0 0,13-13 0,0 14 0,13-14 0,1-14 0,12 14 0,1 0 0,-13 0 0,-1 0 0,1 0 0,-1-13 0,-26 13 0,0 0 0,0 0 0,0-13 0,-26 0 0,-1-1 0,-12 1 0,-2 0 0,-11-1 0,12 14 0,1-12 0,-2-2 0,15 1 0,-14 0 0,14 13 0,26-14 0,-13 1 0,26 0 0,-13 13 0,0-13 0</inkml:trace>
  <inkml:trace contextRef="#ctx0" brushRef="#br0" timeOffset="248346">13454 7594 512,'0'-14'0,"0"-12"0,0 12 0,0 1 0,13-13 0,-13 13 0,13 13 0,0-14 0,1 14 0,12 0 0,13 14 0,-12 12 0,26 0 0,0 1 0,13 13 0,-13 12 0,0 15 0,-13-15 0,12 2 0,-25 11 0,0-11 0,-40 11 0,13-11 0,-14-2 0,-13-12 0,1 13 0,-27 0 0,14-14 0,-28 15 0,67-54 0,-26 26 0</inkml:trace>
  <inkml:trace contextRef="#ctx0" brushRef="#br0" timeOffset="388530">7778 3770 512,'0'0'0,"0"0"0,0 0 0,0 0 0,0 0 0,0 0 0,0 0 0,0 0 0,0 0 0,0 0 0,0 13 0,0 14 0,-13-1 0,13 1 0,0 12 0,-13 15 0,13-15 0,-13 14 0,-1 13 0,1-13 0,13 0 0,0 0 0,0 0 0,0 0 0,13 13 0,1 0 0,-14-13 0,26-1 0,0 1 0,1-13 0,0 0 0,12 0 0,1-14 0,13 1 0,0-1 0,0-13 0,-1 0 0,-12-13 0,13 0 0,-13 0 0,-1-13 0,-12 0 0,-27 13 0,26-13 0</inkml:trace>
  <inkml:trace contextRef="#ctx0" brushRef="#br0" timeOffset="388755">8162 4458 512,'-13'0'0,"13"0"0,-14 0 0,-12-13 0,-13 13 0,-1 0 0,-13 0 0,13 0 0,-13 13 0,1-13 0,11 0 0,2 0 0,26 0 0,-1 0 0,14 0 0,0-13 0</inkml:trace>
  <inkml:trace contextRef="#ctx0" brushRef="#br0" timeOffset="389038">8334 3849 512,'0'0'0,"0"-13"0,-13 0 0,-14 0 0,1 0 0,-27-1 0,-13 1 0,-13 13 0,-1 0 0,1 0 0,-27 0 0,26 0 0,-12 13 0,12 1 0,1-1 0,40 0 0,39-13 0,-54 13 0</inkml:trace>
  <inkml:trace contextRef="#ctx0" brushRef="#br0" timeOffset="389745">9221 3439 512,'0'0'0,"0"0"0,0 0 0,0 14 0,-14-14 0,-13 13 0,1 0 0,0 14 0,-1 12 0,-25-12 0,25 25 0,-26-12 0,13 27 0,1-1 0,-1 0 0,1 13 0,11 14 0,2-14 0,0 0 0,13 14 0,13-13 0,0 12 0,13-13 0,0 0 0,13 1 0,1-1 0,0 1 0,12-14 0,1 0 0,-40-66 0,53 66 0</inkml:trace>
  <inkml:trace contextRef="#ctx0" brushRef="#br0" timeOffset="390561">12885 8625 512,'0'0'0,"0"14"0,-13-14 0,13 0 0,0 0 0,-13 0 0,-1 0 0,-12 0 0,-1 13 0,-26-26 0,14 13 0,-27 0 0,12 0 0,-25-14 0,0 14 0,-1-13 0,-12 13 0,12-27 0,-25 27 0,12-13 0,14 0 0,-14 13 0,14-13 0,13 13 0,-1-14 0,1 14 0,66 0 0,-26 0 0</inkml:trace>
  <inkml:trace contextRef="#ctx0" brushRef="#br0" timeOffset="392194">9221 3982 512,'0'0'0,"0"13"0,0-13 0,0 0 0,0 0 0,0 13 0</inkml:trace>
  <inkml:trace contextRef="#ctx0" brushRef="#br0" timeOffset="392906">9247 3982 512,'0'0'0,"13"-14"0,-13 14 0,13-12 0,1 12 0,-1 0 0,-13 0 0,0-14 0,0 14 0,0 0 0,0 0 0,13 0 0,-13 0 0,0 0 0,0 0 0,0 0 0,0 14 0,0 12 0,0 14 0,13-1 0,-13 41 0,13-14 0,0 13 0,-13-13 0,0-13 0,0-13 0,0-14 0,14 1 0,-14-14 0,-14 13 0,14-26 0,0 0 0,0-12 0,0-2 0,-13-12 0,0-14 0,0-14 0,-13 15 0,-1-14 0,1 14 0,13-1 0,-1-13 0,14 13 0,-13 1 0,26-1 0,-13 14 0,14-1 0,12 0 0,0 15 0,14-15 0,-14 27 0,27 0 0,0 27 0,0-15 0,-26 15 0,12 13 0,-26-14 0,0 14 0,1-14 0,-28 1 0,1 0 0,-13-15 0,0 2 0,-1-1 0,-12 0 0,-1 1 0,13-14 0,1 13 0,26-13 0,-14 0 0</inkml:trace>
  <inkml:trace contextRef="#ctx0" brushRef="#br0" timeOffset="393539">9736 4616 512,'13'0'0,"-13"0"0,13 0 0,1 0 0,-1-12 0,-13-2 0,14 1 0,-14 0 0,13-14 0,-13 1 0,0 0 0,0-1 0,0-13 0,-13 1 0,13-1 0,-14-13 0,14 14 0,0-15 0,-13 15 0,13-1 0,0 14 0,0-14 0,0 27 0,13 0 0,1-1 0,-1 1 0,13 26 0,1 1 0,-1-1 0,0 0 0,1 13 0,-14 1 0,0-1 0,-13 1 0,0 0 0,-26-1 0,13-13 0,-14 0 0,-12 14 0,-1-27 0,14 13 0,-15 0 0,2 0 0,26-13 0,0 13 0,-1-13 0,14 0 0,0 14 0,14-14 0,12 13 0,-13 0 0,27 1 0,0-1 0,0-1 0,-1 15 0,1-14 0,-1 14 0,-12 0 0,13-1 0,-14 0 0,0-13 0,-26-13 0,14 14 0</inkml:trace>
  <inkml:trace contextRef="#ctx0" brushRef="#br0" timeOffset="394254">10331 4511 512,'0'0'0,"0"14"0,-13 11 0,13-11 0,-26 26 0,0-14 0,12 13 0,-12-25 0,13 12 0,13-12 0,-14-1 0,1 0 0,13 0 0,13-13 0,1 0 0,-14 0 0,26 0 0,-13 0 0,14 0 0,-14 0 0,0 0 0,0 0 0,0 0 0,-13 0 0,0 0 0,0 0 0,0 0 0,-13-13 0,-13 0 0,0 0 0,-1-1 0,1-12 0,-1-1 0,0 14 0,1-14 0,26 27 0,-13-12 0</inkml:trace>
  <inkml:trace contextRef="#ctx0" brushRef="#br0" timeOffset="394505">10649 4736 512,'0'0'0,"0"13"0,0 0 0,-13 14 0,13-1 0,-13 1 0,0-1 0,-1-13 0,-13-13 0,27 0 0,-13 0 0,13 0 0,0 0 0</inkml:trace>
  <inkml:trace contextRef="#ctx0" brushRef="#br0" timeOffset="394870">11112 3678 512,'0'13'0,"0"-13"0,-13 13 0,13 14 0,0 12 0,0 1 0,0-1 0,0-12 0,13 13 0,-13 0 0,0-14 0,13-13 0,0 0 0,1 1 0,-1-14 0,0-14 0,0-12 0,1 0 0,-14 26 0,13-27 0</inkml:trace>
  <inkml:trace contextRef="#ctx0" brushRef="#br0" timeOffset="395070">11311 3717 512,'0'0'0,"0"0"0,0 0 0,13 0 0,-13 14 0,0-1 0,0 13 0,-13 14 0,13-1 0,0 14 0,0-13 0,0 0 0,0 0 0,0-1 0,13 1 0,0-14 0,0 14 0,-13-40 0,13 14 0</inkml:trace>
  <inkml:trace contextRef="#ctx0" brushRef="#br0" timeOffset="395469">11998 3717 512,'0'14'0,"0"12"0,0 0 0,0 27 0,0 0 0,0 14 0,0 12 0,0-13 0,0 14 0,0-14 0,0-14 0,0 15 0,-13-15 0,13-25 0,0 13 0,13 0 0,-13-28 0,0-12 0,14 27 0</inkml:trace>
  <inkml:trace contextRef="#ctx0" brushRef="#br0" timeOffset="395669">12117 4550 512,'-13'0'0,"13"0"0,-26 0 0,-14 0 0,0 0 0,-26-13 0,13 13 0,1-26 0,-2 13 0,2 0 0,25-1 0,-12-12 0,39 26 0,-13-14 0</inkml:trace>
  <inkml:trace contextRef="#ctx0" brushRef="#br0" timeOffset="395960">12224 3731 512,'0'0'0,"-14"0"0,-13-14 0,-25 14 0,-1-13 0,-27-13 0,14 26 0,13-14 0,-12 14 0,24 0 0,2 14 0,12-14 0,27 13 0,0 0 0,0-13 0,0 13 0</inkml:trace>
  <inkml:trace contextRef="#ctx0" brushRef="#br0" timeOffset="396693">12951 4181 512,'0'0'0,"13"26"0,-13 0 0,0 1 0,0 12 0,0-12 0,13-14 0,-13 0 0,0 1 0,13-14 0,-13 0 0,0-14 0,14 1 0,-14-14 0,13 1 0,1 0 0,-14-1 0,13-13 0,0 28 0,-13-2 0,26 14 0,-12 0 0,-1 0 0,0 14 0,13-2 0,-13 28 0,14-13 0,-27-1 0,14-13 0,-14 0 0,0-13 0,0 0 0,0 0 0,0-13 0,13 0 0,-13-13 0,0-1 0,13-13 0,0 14 0,0 0 0,1-1 0,-1 14 0,0 0 0,13 13 0,-13 13 0,14 0 0,-1 14 0,-12-1 0,12 14 0,-12-14 0,-1 14 0,-13-14 0,0-13 0,0 1 0,0-1 0,0 0 0,13-13 0,-13 0 0,0-13 0</inkml:trace>
  <inkml:trace contextRef="#ctx0" brushRef="#br0" timeOffset="397641">12514 3902 512,'0'0'0,"0"0"0,0 0 0,0 0 0,0 0 0,0-13 0,0-13 0,-13-1 0,13-12 0,-26-1 0,13 0 0,13 40 0,-14-39 0</inkml:trace>
  <inkml:trace contextRef="#ctx0" brushRef="#br0" timeOffset="398232">14036 3849 512,'0'0'0,"0"0"0,0 0 0,-13 14 0,-14-14 0,14 13 0,-14 0 0,-12 0 0,12 14 0,14 0 0,0-1 0,13 0 0,13 1 0,0-14 0,27 13 0,-14-12 0,14-1 0,0 13 0,0-26 0,-14 14 0,13-1 0,-12-13 0,-1 13 0,-12 1 0,12-2 0,-12 15 0,-1 13 0,0-1 0,-13 14 0,0 0 0,0-13 0,-13 13 0,-14-1 0,-13-12 0,14 0 0,-14-14 0,1 1 0,12-14 0,-12-13 0,-1 0 0,0-13 0,14-1 0,12-25 0,1 13 0,26-14 0,1-13 0,-14 53 0,39-26 0</inkml:trace>
  <inkml:trace contextRef="#ctx0" brushRef="#br0" timeOffset="398482">14618 4035 512,'0'0'0,"0"0"0,0 13 0,0 0 0,0 0 0,-13 27 0,13 0 0,0-1 0,0 1 0,-14-13 0,14 12 0,0-26 0,0 14 0,0-27 0,0 0 0,0-13 0,0-14 0,0 27 0,-13-26 0</inkml:trace>
  <inkml:trace contextRef="#ctx0" brushRef="#br0" timeOffset="398639">14512 4008 512,'-13'-13'0,"13"0"0,0-1 0,0 2 0,0-15 0,13 14 0,-13-14 0,0 14 0,13 0 0,-13-1 0,13 1 0,0 13 0,14 0 0,-27 0 0,0 13 0</inkml:trace>
  <inkml:trace contextRef="#ctx0" brushRef="#br0" timeOffset="398864">14763 4088 512,'13'26'0,"0"1"0,15 13 0,-2-1 0,0 1 0,-13-14 0,1 0 0,-1-12 0,0-1 0,-13-13 0,26-27 0,-26 14 0,14 0 0,-14-26 0,13 12 0,-13-12 0,0-1 0,13 0 0,-13 13 0,14 1 0,12 0 0,-26 26 0,13-27 0</inkml:trace>
  <inkml:trace contextRef="#ctx0" brushRef="#br0" timeOffset="399720">15293 4048 512,'0'0'0,"0"13"0,0 14 0,0-1 0,0 14 0,0-1 0,0 1 0,0-13 0,0-1 0,13-13 0,-13 0 0,0-13 0,0-13 0,13 0 0,-26-13 0,13-1 0,0-25 0,-13 12 0,-1 0 0,1-13 0,13 27 0,0-1 0,0 0 0,0 15 0,13-15 0,-13 14 0,14 13 0,-1 0 0,0 0 0,13 13 0,1 0 0,-14 13 0,14 14 0,-1 0 0,1 0 0,-14 13 0,0-13 0,0 12 0,0-12 0,1-14 0,-1 1 0,0-14 0,-13-13 0,13 13 0,-13-26 0,0 13 0,13-27 0,-13 1 0,13 0 0,-13-1 0,14 1 0,-14 0 0,14 12 0,-1 1 0,-13 0 0,13 13 0,0 13 0,0-13 0,0 13 0,1 13 0,-1-12 0,13-1 0,-13 0 0,1 1 0,-1-14 0,-13 0 0,13 0 0,1 0 0,-1 0 0,13 0 0,-12-14 0,-1 14 0,0 0 0,0 14 0,27-1 0,-27 13 0,13 0 0,-13 14 0,1-1 0,-1-12 0,-13 13 0,0-13 0,-13-1 0,-1-12 0,-12-2 0,13 1 0,-27-13 0,1-13 0,26 1 0,-14-2 0,14-12 0,0-1 0,26 14 0,-13 13 0,13-27 0</inkml:trace>
  <inkml:trace contextRef="#ctx0" brushRef="#br0" timeOffset="400353">16721 3995 512,'-13'0'0,"13"0"0,-13 0 0,-14 13 0,1 1 0,0-1 0,-15 13 0,28 1 0,-13 12 0,13 1 0,0-14 0,13 14 0,13 0 0,13-14 0,0 1 0,2-14 0,11 0 0,1 1 0,12-14 0,-12-14 0,0 14 0,0-26 0,-1-1 0,1-12 0,-14 12 0,1 1 0,-27-14 0,13 27 0,-26-14 0,-1 14 0,1 0 0,-13 13 0,-1 0 0,-12 0 0,13 13 0,-1 14 0,0-1 0,14-12 0,13 12 0,0 0 0,13 1 0,1-14 0,12 0 0,14 0 0,-27-13 0,13 0 0,1 0 0,-1 0 0,-13-26 0,1 13 0,-1 0 0,-13-14 0,-13 0 0,-1 1 0,1 13 0,13-14 0,0 27 0,-13-13 0</inkml:trace>
  <inkml:trace contextRef="#ctx0" brushRef="#br0" timeOffset="400586">17131 4101 512,'0'0'0,"0"13"0,13 0 0,-13 27 0,0-14 0,14 14 0,-14-13 0,0 12 0,0-12 0,0-14 0,0 0 0,0 1 0,13-28 0,-13 14 0,0-26 0,13-1 0,-13 27 0,0-39 0</inkml:trace>
  <inkml:trace contextRef="#ctx0" brushRef="#br0" timeOffset="400728">17105 3968 512,'0'0'0,"0"-12"0,0-2 0,0 1 0,0 0 0,13-1 0,0 14 0,0-13 0,1 13 0,12 13 0,-26-13 0,27 14 0</inkml:trace>
  <inkml:trace contextRef="#ctx0" brushRef="#br0" timeOffset="401102">17423 4154 512,'0'13'0,"13"13"0,0 14 0,0-13 0,-13-1 0,13 0 0,-13 1 0,0-27 0,0 0 0,0 0 0,0 0 0,0-13 0,14-14 0,-14 1 0,0 0 0,13-14 0,0 0 0,0 14 0,14-1 0,-14 14 0,0 13 0,14 0 0,-14 13 0,14 0 0,-14 14 0,0 12 0,0-12 0,0 0 0,-13-1 0,13 0 0,-13-13 0,0 1 0,0-1 0,14-13 0,-1 0 0,0-13 0,13-1 0,1-12 0,-27 26 0,40-26 0</inkml:trace>
  <inkml:trace contextRef="#ctx0" brushRef="#br0" timeOffset="401361">18613 4008 512,'0'0'0,"0"14"0,0-1 0,-13 13 0,-1 1 0,1 12 0,-13-12 0,13 12 0,-14-12 0,1 0 0,-1-14 0,1 13 0,13-13 0,-14 0 0,14 14 0,-1-27 0,14 0 0,0 0 0</inkml:trace>
  <inkml:trace contextRef="#ctx0" brushRef="#br0" timeOffset="401602">18653 4299 512,'0'0'0,"0"0"0,-13-13 0,-14 0 0,0-13 0,-12-1 0,-27-12 0,13 12 0,-14-13 0,2 14 0,12-1 0,-1 1 0,15-1 0,-1 14 0,27 0 0,13-1 0,0 2 0,0 12 0,26-27 0</inkml:trace>
  <inkml:trace contextRef="#ctx0" brushRef="#br0" timeOffset="401959">19619 3545 512,'0'0'0,"0"13"0,0 14 0,0 12 0,-13 15 0,13 12 0,0 0 0,-14 0 0,0 14 0,14-28 0,-13 1 0,13-13 0,0 0 0,-13 0 0,13-28 0,13 15 0,-13-14 0,0-13 0,13 0 0</inkml:trace>
  <inkml:trace contextRef="#ctx0" brushRef="#br0" timeOffset="402183">19658 3902 512,'-13'0'0,"13"-13"0,-26 0 0,-1 13 0,-26-13 0,-13-1 0,13 14 0,-13-13 0,13 13 0,0 0 0,0 0 0,13 0 0,14 0 0,13 0 0,13 0 0,-13 13 0</inkml:trace>
  <inkml:trace contextRef="#ctx0" brushRef="#br0" timeOffset="402583">19975 3929 512,'0'0'0,"0"0"0,-13 13 0,0 1 0,0 12 0,-14-13 0,14 14 0,0-1 0,0-13 0,13 14 0,0-1 0,13-13 0,13 14 0,1-14 0,-1-13 0,1 14 0,13-14 0,-14-14 0,14 14 0,-14-13 0,-13-14 0,0 14 0,-13-13 0,0-1 0,-13 1 0,0-1 0,-13 1 0,-1 0 0,1-1 0,13 27 0,-14-13 0,27 13 0,-13 13 0</inkml:trace>
  <inkml:trace contextRef="#ctx0" brushRef="#br0" timeOffset="403299">20981 3744 512,'0'0'0,"0"13"0,0 13 0,0 1 0,0 12 0,0 14 0,13-13 0,1 0 0,12 0 0,-13-1 0,27-12 0,-14-1 0,1-13 0,-1 1 0,0-14 0,2-14 0,-15 1 0,13-13 0,0-1 0,1-12 0,-14-1 0,0 0 0,0 0 0,0 1 0,1 12 0,-1 1 0,1 26 0,-14-13 0,13 13 0,0 13 0,0 13 0,0 14 0,14 13 0,-1 13 0,-13 0 0,1 14 0,-14-14 0,13 13 0,-26-13 0,-1-13 0,-12-13 0,-14 0 0,14-14 0,-14 0 0,-13-26 0,0 0 0,1 0 0,11-26 0,-11 0 0,25-1 0,-12-13 0,39 40 0,-13-27 0</inkml:trace>
  <inkml:trace contextRef="#ctx0" brushRef="#br0" timeOffset="403715">22185 3162 512,'0'0'0,"0"13"0,0 13 0,0 1 0,0 26 0,-14-14 0,14 1 0,0 0 0,14-14 0,-1 14 0,1-27 0,-1 0 0,0-13 0,0 0 0,0-26 0,1 13 0,-14-27 0,0 40 0,13-27 0</inkml:trace>
  <inkml:trace contextRef="#ctx0" brushRef="#br0" timeOffset="403863">22317 3214 512,'0'0'0,"13"-13"0,-13 13 0,14 0 0,-1 0 0,-13 13 0,13 14 0,-13-1 0,13 14 0,-13 0 0,0 13 0,0-14 0,0 1 0,0 13 0,0-53 0,-13 40 0</inkml:trace>
  <inkml:trace contextRef="#ctx0" brushRef="#br0" timeOffset="404098">21828 4048 512,'0'0'0,"-13"0"0,13 0 0,0-13 0,0 13 0,-13-13 0</inkml:trace>
  <inkml:trace contextRef="#ctx0" brushRef="#br0" timeOffset="404871">22555 2738 512,'0'0'0,"13"13"0,14-13 0,0 14 0,-1 12 0,14 13 0,12 15 0,1-1 0,14 26 0,-1 13 0,0 28 0,0-1 0,0 13 0,-13 13 0,-13 14 0,0 0 0,-27 0 0,-13-13 0,-13-2 0,-27 2 0,-13-14 0,-13-12 0,-13-15 0,-28 15 0,2-1 0,12 0 0,-12 0 0,105-119 0,-80 106 0</inkml:trace>
  <inkml:trace contextRef="#ctx0" brushRef="#br0" timeOffset="460100">21325 4471 512,'0'0'0,"-13"-13"0,13 13 0,0 0 0,0 0 0,0 0 0,0 0 0,-13 0 0,13 0 0,0 0 0,0 0 0,0 0 0,-14-13 0,14 13 0,0 0 0,0 0 0,-26-14 0,26 14 0,0 0 0,-13 0 0,13 0 0,-13-13 0,0 13 0,-1 0 0,14-13 0,-14 13 0,14 0 0,0 0 0,0 0 0,0-14 0,0 14 0,0 0 0,0 0 0,0 0 0,0 0 0,0 0 0,14-12 0,-14 12 0,0 0 0,0 0 0,0 0 0,0 0 0,0 0 0,0 0 0,0 0 0,0 0 0,0 0 0,-14 0 0,14 12 0,0-12 0,0 27 0</inkml:trace>
  <inkml:trace contextRef="#ctx0" brushRef="#br0" timeOffset="461714">20306 2778 512,'-13'0'0,"0"0"0,0 0 0,0-13 0,13 13 0,-14 0 0,14 0 0,-13 0 0,0 0 0,13 13 0,-13-13 0,13 27 0,0-2 0,0 29 0,13-1 0,-13-1 0,13 2 0,0 11 0,1-11 0,-14 12 0,13-13 0,0-1 0,0 1 0,-13-13 0,13-13 0,-13 12 0,0-25 0,0-1 0,0-13 0,0 0 0,0 0 0,0-13 0,-13-1 0,13-25 0,-26-14 0,13 0 0,-1 0 0,1-13 0,-13 13 0,12-14 0,1 14 0,0 1 0,-1-1 0,1 0 0,13 0 0,0 14 0,13 12 0,1-13 0,12 14 0,1 13 0,-1-1 0,14 1 0,0 26 0,-1-13 0,15 27 0,-15-1 0,14 14 0,-14 0 0,-12-1 0,-14 1 0,0 0 0,-26-1 0,0 1 0,-27-13 0,1 12 0,-14-26 0,-1 14 0,-11-14 0,-1-13 0,-1 13 0,14-13 0,-13 0 0,27 0 0,-1 0 0,26-13 0,1 13 0,13-13 0,0 13 0,13-14 0</inkml:trace>
  <inkml:trace contextRef="#ctx0" brushRef="#br0" timeOffset="462354">20703 2751 512,'0'0'0,"0"0"0,-13 0 0,13 0 0,0 0 0,0 0 0,-13 14 0,26-1 0,-13 14 0,0-2 0,0 15 0,0 0 0,13 0 0,-13 13 0,13-1 0,-13 1 0,14 1 0,-1-2 0,0-12 0,13-13 0,1 12 0,0-12 0,-1-1 0,14-13 0,-14 1 0,0-1 0,1-13 0,-14-13 0,14-1 0,-14-12 0,0-1 0,1-12 0,-14-1 0,13 0 0,-13-12 0,0 12 0,0-13 0,0 13 0,0-13 0,-13 14 0,13-14 0,-14 13 0,14 1 0,-13-1 0,13 13 0,0 1 0,13 13 0,-13-1 0,0 14 0,14 0 0</inkml:trace>
  <inkml:trace contextRef="#ctx0" brushRef="#br0" timeOffset="463353">21471 3254 512,'0'0'0,"0"0"0,0 0 0,-14 0 0,14 13 0,0-13 0,-13 0 0,13 14 0,-13-1 0,13 13 0,0-13 0,0 14 0,0 13 0,0-1 0,0 1 0,0 0 0,0-1 0,-13 1 0,0-14 0,-1 1 0,1 0 0,-14-1 0,1-13 0,0-13 0,-1 14 0,-12-14 0,12 0 0,0-14 0,-12 14 0,25-13 0,-12 0 0,13 0 0,0-1 0,13 14 0,0 0 0</inkml:trace>
  <inkml:trace contextRef="#ctx0" brushRef="#br0" timeOffset="463602">21405 3519 512,'0'-13'0,"-14"-1"0,1 1 0,-14 0 0,1-14 0,0 1 0,-1-1 0,1 1 0,13 13 0,-14-14 0,27 27 0,-14-13 0</inkml:trace>
  <inkml:trace contextRef="#ctx0" brushRef="#br0" timeOffset="475733">6019 2566 512,'-13'0'0,"13"-13"0,-14-14 0,1 14 0,13 0 0,-13-13 0,13 26 0,-13 0 0,13 0 0,0 0 0,0 13 0,0 0 0,13 27 0,-13 0 0,26 12 0,-12 1 0,-1 13 0,14 1 0,-27-15 0,13 2 0,13-2 0,-13 1 0,0-13 0,1 13 0,-1-13 0,-13-14 0,13 14 0,-13-27 0,13 0 0,0 0 0,14-13 0,13 0 0,0-13 0,12 0 0,1 13 0,0-13 0,27 13 0,-15-14 0,-11 14 0,-54 0 0,53-13 0</inkml:trace>
  <inkml:trace contextRef="#ctx0" brushRef="#br0" timeOffset="475975">6535 2805 512,'0'-14'0,"-13"14"0,-14 0 0,1 0 0,-1-13 0,1 13 0,-27 0 0,13 0 0,-13 0 0,14 0 0,-1 0 0,13 0 0,1 0 0,13-13 0,-1 13 0,14 0 0,0-14 0</inkml:trace>
  <inkml:trace contextRef="#ctx0" brushRef="#br0" timeOffset="476225">6641 2500 512,'0'0'0,"0"-13"0,0 0 0,-13 0 0,-28-1 0,2 1 0,-40 0 0,13 13 0,-14 0 0,-12 0 0,12 13 0,14 0 0,0 1 0,0-1 0,26 0 0,14 0 0,26 0 0,0 0 0,0-13 0,26 0 0</inkml:trace>
  <inkml:trace contextRef="#ctx0" brushRef="#br0" timeOffset="476690">7236 2355 512,'0'0'0,"0"0"0,0 0 0,0 0 0,-13 13 0,0-13 0,-14 13 0,0 13 0,14 1 0,-26 0 0,-1 25 0,1-12 0,11 12 0,-11 2 0,13 12 0,-1 0 0,14-13 0,-13 13 0,39-12 0,-13 11 0,13-12 0,13 0 0,1 0 0,-1-13 0,0 13 0,15-27 0,-2 14 0,1-14 0,-14-13 0,1 1 0,13-1 0,-40-13 0,26-13 0</inkml:trace>
  <inkml:trace contextRef="#ctx0" brushRef="#br0" timeOffset="477405">7474 2672 512,'0'13'0,"0"14"0,13 12 0,1 15 0,-1 11 0,13 2 0,-26-1 0,13-26 0,0 12 0,1-12 0,-1 0 0,-13-1 0,14-25 0,-14 12 0,0-26 0,-14 0 0,14-13 0,-13 0 0,-14-14 0,14-12 0,-26-15 0,12 1 0,-12 1 0,12-1 0,0 0 0,1 13 0,13-12 0,-1 12 0,1-13 0,13 13 0,13 0 0,1 13 0,12 2 0,0 11 0,15 1 0,11 13 0,1 0 0,14 13 0,-1 14 0,0 0 0,-14-2 0,-11 15 0,-2 0 0,-13 0 0,-12 0 0,-14-1 0,-27-13 0,1 1 0,0-14 0,-28 14 0,15-14 0,-27-13 0,13 0 0,-1 14 0,28-14 0,-13 0 0,25 0 0,14 0 0,0 0 0</inkml:trace>
  <inkml:trace contextRef="#ctx0" brushRef="#br0" timeOffset="478063">8149 3386 512,'0'0'0,"0"-13"0,0 0 0,0-14 0,-14 1 0,14 0 0,0-27 0,-13 13 0,0-13 0,0-13 0,0 13 0,0-13 0,-14 13 0,14 0 0,13 14 0,-13-1 0,13 13 0,0 1 0,0-1 0,13 14 0,-13 0 0,26 13 0,1 0 0,25 13 0,-25 0 0,13 27 0,0-14 0,-14 14 0,0-1 0,-13 15 0,-13-28 0,-13 14 0,-13-14 0,0 1 0,-14-14 0,0 0 0,13-13 0,-12 14 0,13-14 0,-1 12 0,14-12 0,13 14 0,0-14 0,13 13 0,14 13 0,12 1 0,1 0 0,-1-1 0,15 14 0,-2-14 0,1 1 0,-13-1 0,0 0 0,-1-12 0,1-14 0,-1 13 0,-12 0 0,-27-13 0,40 0 0</inkml:trace>
  <inkml:trace contextRef="#ctx0" brushRef="#br0" timeOffset="479036">8638 3148 512,'0'0'0,"0"14"0,-13-14 0,13 0 0,0 0 0,0 13 0,0 0 0,0 0 0,0 14 0,13-14 0,-13 13 0,14-12 0,-1-1 0,-13 0 0,13 0 0,0-13 0,0 13 0,1-26 0,-1 13 0,0 0 0,0-13 0,13 0 0,-12-14 0,0 14 0,-1 0 0,-13-14 0,0 14 0,13-13 0,-13 13 0,13-1 0,-13 1 0,0 0 0,0-1 0,0 14 0,0 0 0,0 0 0,0 0 0,0 0 0,0 14 0,13 12 0,-13 1 0,13 12 0,1 1 0,-14 13 0,13 0 0,0 0 0,-13 0 0,0-13 0,-13 12 0,-14-25 0,14 12 0,-26-12 0,-2-14 0,-11-13 0,12 14 0,-13-28 0,0 14 0,13-26 0,14 26 0,26 0 0,-39-27 0</inkml:trace>
  <inkml:trace contextRef="#ctx0" brushRef="#br0" timeOffset="479618">9128 3148 512,'0'0'0,"0"0"0,0 14 0,0 12 0,0 0 0,-14 1 0,1 13 0,0-1 0,-13-12 0,-1-1 0,14 1 0,-14-14 0,14 0 0,0 14 0,0-27 0,13 0 0,-14 0 0</inkml:trace>
  <inkml:trace contextRef="#ctx0" brushRef="#br0" timeOffset="480018">9816 2712 512,'0'0'0,"0"13"0,0 0 0,0 14 0,0-1 0,-13 1 0,13-1 0,0-13 0,13 0 0,-13 1 0,0-14 0,13 13 0</inkml:trace>
  <inkml:trace contextRef="#ctx0" brushRef="#br0" timeOffset="480251">9908 2672 512,'0'0'0,"0"0"0,0 13 0,0 1 0,0-1 0,0 13 0,-13 14 0,13 0 0,0-1 0,0 1 0,13 0 0,-13-13 0,13 12 0,-13-26 0,0-13 0,14 13 0</inkml:trace>
  <inkml:trace contextRef="#ctx0" brushRef="#br0" timeOffset="480666">10397 2712 512,'0'0'0,"0"0"0,0 0 0,0 0 0,0 0 0,0 13 0,0 0 0,0 14 0,-13-1 0,13 27 0,13 0 0,-13 0 0,0 13 0,14-13 0,-14 0 0,0-13 0,0-1 0,0 1 0,0 0 0,0-27 0,0 13 0,0-13 0,0 1 0,0-14 0,0 0 0,0-14 0,0 14 0,13 0 0</inkml:trace>
  <inkml:trace contextRef="#ctx0" brushRef="#br0" timeOffset="481815">11245 3148 512,'0'0'0,"0"14"0,0-1 0,0 13 0,-14 1 0,14-1 0,0-13 0,0 1 0,0-1 0,0-13 0,0 0 0,14 0 0,-14-13 0,13-1 0,-13 1 0,13-27 0,0 14 0,-13 0 0,0 12 0,13 1 0,1 0 0,-14 13 0,13 13 0,13 0 0,-13 1 0,14 12 0,-13 0 0,-14-12 0,13-1 0,-13 0 0,13-13 0,-13 0 0,0-13 0,0 0 0,13-1 0,-13 1 0,0-26 0,13 25 0,-13-12 0,13-1 0,-13 27 0,14 0 0,-1 0 0,0 0 0,0 13 0,0 14 0,0 0 0,1-1 0,-1 0 0,0-12 0,1 12 0,-14-13 0,13-13 0,0 14 0,14-28 0,-27 14 0,26 0 0</inkml:trace>
  <inkml:trace contextRef="#ctx0" brushRef="#br0" timeOffset="482447">12197 3162 512,'0'0'0,"0"0"0,0 0 0,0 0 0,-14 0 0,1-14 0,0 1 0,-13 0 0,-1-1 0,14 14 0,-13-13 0,13 13 0,-1-13 0,1 13 0,-14 13 0,14-13 0,0 13 0,-14 1 0,14 12 0,-13 1 0,13-14 0,-1 13 0,1-12 0,13-1 0,0-13 0,0 13 0,0 0 0,13-13 0,1 0 0,-1 14 0,0-14 0,13 0 0,1-14 0,-1 14 0,1-13 0,0 13 0,-14-26 0,0 26 0,0-14 0,-13 1 0,0 0 0,0 0 0,0 13 0,-13-13 0,13 13 0,0 0 0,0 13 0,0 13 0,0 1 0,0 12 0,0 14 0,0-13 0,0-14 0,0 1 0,0-1 0,0-12 0,13-1 0,0-13 0,-13 13 0,27-26 0,-27 13 0,13 0 0</inkml:trace>
  <inkml:trace contextRef="#ctx0" brushRef="#br0" timeOffset="482896">10993 2976 512,'0'0'0,"0"0"0,0-12 0,-13-2 0,-1-26 0,-12 14 0,13-1 0,0-12 0,-1 12 0,14 14 0,0 0 0,14-1 0,-14 14 0,26-13 0</inkml:trace>
  <inkml:trace contextRef="#ctx0" brushRef="#br0" timeOffset="483271">12290 3108 512,'0'14'0,"0"-14"0,0 26 0,0-12 0,-14 25 0,14-12 0,0-1 0,14 1 0,-1-14 0,0 0 0,-13-13 0,13 0 0,-13 0 0,0-13 0</inkml:trace>
  <inkml:trace contextRef="#ctx0" brushRef="#br0" timeOffset="483429">12237 3043 512,'-13'-14'0,"-1"1"0,14 0 0,-13-1 0,13-11 0,0 11 0,0 1 0,0 0 0,0-1 0,0 1 0,13 0 0,1-1 0,-14 14 0,26 0 0</inkml:trace>
  <inkml:trace contextRef="#ctx0" brushRef="#br0" timeOffset="483720">12448 3162 512,'0'0'0,"0"13"0,14 13 0,-1-13 0,0 14 0,0-1 0,0-12 0,14-1 0,-1 0 0,-13-13 0,0 0 0,1-13 0,0 0 0,-1-1 0,0 1 0,-13-13 0,13-1 0,-13 1 0,0-1 0,0 14 0,0 13 0,13-13 0,-13 13 0,13-14 0,1 14 0,-1 0 0,-13 0 0,26 0 0</inkml:trace>
  <inkml:trace contextRef="#ctx0" brushRef="#br0" timeOffset="484452">12872 3055 512,'0'0'0,"0"14"0,0-14 0,0 13 0,0-13 0,13 26 0,-13 1 0,0 13 0,13-14 0,-13 1 0,13-1 0,0-13 0,1 1 0,-1-14 0,-13-14 0,0 1 0,0-13 0,-13-1 0,-1-12 0,1-1 0,0 0 0,-13 13 0,13 1 0,13 13 0,0 13 0,0 0 0,0-13 0,13 13 0,0 13 0,0-13 0,0 13 0,14 13 0,-1-12 0,0 25 0,1-12 0,0 0 0,-1-14 0,-13 13 0,1-13 0,-1-13 0,0 14 0,0-14 0,0 13 0,-13-13 0,13 0 0,-13 0 0,14 0 0,-14-13 0,13 13 0,-13-14 0,0-12 0,14 13 0,-1 0 0,-13-1 0,13 1 0,13 13 0,-12 0 0,-1 13 0,13 1 0,0-1 0,1 26 0,-1-12 0,1 13 0,0-14 0,-14 14 0,13-1 0,-26-12 0,13 13 0,-13-27 0,-13 13 0,0-12 0,-13-1 0,-1-13 0,-13 0 0,0 0 0,14-13 0,0-1 0,-1-12 0,14 13 0,13 13 0,0-27 0</inkml:trace>
  <inkml:trace contextRef="#ctx0" brushRef="#br0" timeOffset="484727">14089 3162 512,'0'0'0,"0"13"0,0 0 0,0 13 0,0 1 0,13 13 0,-13-1 0,13-12 0,-13-1 0,13 1 0,-13-14 0,0 0 0,13-13 0,-13-13 0,0-14 0,0 1 0,0 26 0,0-40 0</inkml:trace>
  <inkml:trace contextRef="#ctx0" brushRef="#br0" timeOffset="485226">14102 2989 512,'0'0'0,"0"-13"0,13 1 0,-13-2 0,0 1 0,0 0 0,13-1 0,-13 1 0,0 0 0,13-1 0,1 1 0,-1 13 0,0 0 0,0 13 0,14 1 0,-14 12 0,14 14 0,-1 13 0,-13-13 0,14 12 0,-14 1 0,0-26 0,-13 26 0,0-14 0,-13 1 0,13-14 0,0 1 0,13-14 0,-13 0 0,13 1 0,-13-14 0,0 0 0,13-14 0,-13 1 0,0 0 0,0-14 0,0 14 0,0 0 0,0 0 0,0 13 0,-13-13 0,0 13 0,-13-14 0,-1 14 0,1-13 0,-14 0 0,14 0 0,-1 13 0,14-14 0,0 1 0,13 0 0,0 0 0,26 0 0,-26 13 0,13-14 0</inkml:trace>
  <inkml:trace contextRef="#ctx0" brushRef="#br0" timeOffset="485667">14776 2857 512,'13'0'0,"-13"0"0,14 0 0,-14 0 0,14 0 0,-14 13 0,13 14 0,-13 13 0,13 12 0,0 2 0,0-2 0,-13 1 0,0 0 0,13-13 0,-13 0 0,0-14 0,14 0 0,-1-12 0,0 12 0,-13-26 0,13-13 0,-13 0 0,0-1 0,0-12 0,-13 13 0,13-14 0,-26 14 0,12 0 0,1 0 0,-13-1 0,0 1 0,-15 0 0,15 13 0,0-13 0,-14 0 0,27 13 0,0 0 0,0-14 0,13 14 0,0 0 0,13 0 0</inkml:trace>
  <inkml:trace contextRef="#ctx0" brushRef="#br0" timeOffset="485999">15028 3214 512,'0'0'0,"0"0"0,13 14 0,-13-1 0,0 0 0,0 0 0,0 1 0,0 12 0,14-13 0,-1 0 0,0 1 0,0-1 0,13 0 0,1-13 0,-1 0 0,-13 0 0,1-13 0,-14 0 0,0 13 0,0-14 0,-14 1 0,1-13 0,0 13 0,-13-14 0,-1 14 0,1 0 0,13-1 0,0 14 0,13-13 0,13 13 0,-13 0 0,13-13 0</inkml:trace>
  <inkml:trace contextRef="#ctx0" brushRef="#br0" timeOffset="486648">15954 3016 512,'0'0'0,"-13"0"0,13 13 0,-14-13 0,-12 14 0,0 12 0,-1 0 0,1 1 0,-1-1 0,1 14 0,12 0 0,14-1 0,0 14 0,0-26 0,14 12 0,-1-12 0,14-14 0,-14 14 0,13-27 0,1 0 0,12-14 0,-12 1 0,-1 0 0,0-14 0,-12-12 0,-1-1 0,-13 0 0,14 1 0,-14 12 0,-14-12 0,14 12 0,0 0 0,0 14 0,-13 0 0,13 13 0,0-13 0,0 26 0,13 0 0,1 14 0,-1 13 0,13 12 0,1 1 0,-1 13 0,13 1 0,-12-1 0,-13 0 0,-1-13 0,-13 0 0,0-13 0,-13-14 0,-1 1 0,1-1 0,-14-13 0,1-13 0,0 0 0,-1-13 0,1-13 0,-1-1 0,14 1 0,13 26 0,0-27 0</inkml:trace>
  <inkml:trace contextRef="#ctx0" brushRef="#br0" timeOffset="487838">15980 3043 512,'0'0'0,"0"0"0,13-14 0,-13 14 0,0 0 0,0 0 0,14 14 0,-14 12 0,13 13 0,1 1 0,-14 13 0,13 13 0,-13 0 0,13-13 0,-13 14 0,13-14 0,0 13 0,14-14 0,-1 2 0,14-15 0,0 1 0,-1 0 0,1-27 0,-1 13 0,1-26 0,-13 0 0,26-26 0,-27 13 0,1-14 0,-1-12 0,0 12 0,-13-13 0,1 14 0,0-14 0,-1 14 0,0-14 0,-13 40 0,13-26 0</inkml:trace>
  <inkml:trace contextRef="#ctx0" brushRef="#br0" timeOffset="488232">16695 3413 512,'-13'0'0,"13"0"0,0 0 0,-14 0 0,14 0 0,0 0 0,0-13 0,-13-1 0,0 1 0,13 13 0,-13-13 0</inkml:trace>
  <inkml:trace contextRef="#ctx0" brushRef="#br0" timeOffset="488689">17634 3069 512,'0'0'0,"0"13"0,-13-13 0,13 0 0,-13 0 0,-1 0 0,14 0 0,0 0 0</inkml:trace>
  <inkml:trace contextRef="#ctx0" brushRef="#br0" timeOffset="488895">17489 3108 512,'0'0'0,"0"14"0,0-14 0,0 0 0,0-14 0,0 14 0,13 0 0,-13 0 0,13 0 0,0 0 0,14 0 0,-14-13 0,0 13 0,14 0 0,13 0 0,-40 0 0,13-13 0</inkml:trace>
  <inkml:trace contextRef="#ctx0" brushRef="#br0" timeOffset="489086">18335 2870 512,'13'-13'0,"0"0"0,41-13 0,-15 13 0,27-14 0,0 14 0,1-1 0,25 1 0,-92 13 0,80 0 0</inkml:trace>
  <inkml:trace contextRef="#ctx0" brushRef="#br0" timeOffset="490126">19565 2672 512,'41'0'0,"11"-13"0,27 13 0,14-27 0,0 15 0,-14-15 0,1 14 0,12-14 0,-12 0 0,-1 14 0,27 0 0,-14-13 0,1 13 0,-1-1 0,15 1 0,-2 13 0,1-13 0,0-1 0,0 14 0,-1-12 0,1 12 0,0-14 0,0 14 0,0 0 0,13 14 0,-13-2 0,13 15 0,-13-14 0,-1 14 0,15 12 0,-15-12 0,1 13 0,0 0 0,0-1 0,-1 14 0,-12 13 0,13 0 0,-13 14 0,12-1 0,-12 13 0,0-12 0,-14 12 0,0 1 0,-13 0 0,1-1 0,-14 1 0,-1 0 0,2 12 0,-15-12 0,1 13 0,-14-14 0,1 14 0,-1 0 0,0 0 0,-26-14 0,14 14 0,-28-13 0,1 0 0,0-14 0,-13 0 0,-14-26 0,1 0 0,-1-13 0,-13-14 0,-13 0 0,0-12 0,-1 12 0,1 1 0,-26-14 0,25 14 0,-12-1 0,-14-13 0,14 14 0,-13-1 0,-1-13 0,14 14 0,-1-14 0,1 0 0,-14 0 0,14 1 0,0-1 0,-14 0 0,14 14 0,-14-14 0,0 13 0,0-12 0,1 12 0,-1 0 0,14 14 0,0 0 0,-1 13 0,27 0 0,-12 26 0,24-13 0,-11 27 0,12-14 0,0 14 0,1-1 0,-1-12 0,-13-1 0,13 0 0,-12 1 0,-2-14 0,1 0 0,-12 0 0,-2 14 0,1-14 0,0 0 0,-1 0 0,15 0 0,-14 14 0,26-1 0,0 0 0,1 1 0,12-1 0,-12 0 0,12-12 0,27-67 0,-13 52 0</inkml:trace>
  <inkml:trace contextRef="#ctx0" brushRef="#br0" timeOffset="492623">22714 5305 512,'13'13'0,"14"13"0,-1 14 0,1 0 0,-1 13 0,14 13 0,-1 13 0,14 14 0,1 13 0,12-14 0,-1 14 0,2 13 0,12-13 0,-26 13 0,14-13 0,-2 13 0,-12 0 0,14 0 0,-14 0 0,-1 0 0,-12 0 0,-1 0 0,-12 0 0,-13-13 0,-1 0 0,-26-13 0,-1-1 0,1-26 0,-27 1 0,-13-2 0,14-25 0,-27 0 0,-14-14 0,14-26 0,-40 14 0,14-14 0,-28 0 0,2-14 0,-2 1 0,-12 0 0,-13-1 0,12-12 0,-26 13 0,14-14 0,0 14 0,-14 0 0,0 0 0,13 0 0,1 13 0,-1 0 0,1 0 0,13 13 0,-1-13 0,1 13 0,13 0 0,-13-13 0,-1 13 0,14 1 0,13-1 0,-12-13 0,-2 13 0,14-13 0,-13 14 0,0-14 0,1 12 0,11-12 0,-25 0 0,13 14 0,0-14 0,0 0 0,0 0 0,0 0 0,-13 0 0,12 0 0,2 0 0,-2 0 0,-12 0 0,13 0 0,0 0 0,-13 0 0,13 0 0,-14 0 0,28 0 0,-28 0 0,14 0 0,0 0 0,0-14 0,0 14 0,0 0 0,-14 0 0,15 0 0,-2-12 0,-12 12 0,13 0 0,0 0 0,13-14 0,-13 14 0,0 0 0,0 0 0,13 0 0,-13-13 0,13 13 0,0 0 0,0-13 0,1 13 0,-1-14 0,0 14 0,0-13 0,14 13 0,-14-13 0,13 13 0,0-13 0,1 0 0,-14 13 0,14-13 0,-1-1 0,0 14 0,-13-13 0,14 13 0,-14 0 0,0 0 0,0 13 0,1-13 0,-1 0 0,-13 0 0,13 14 0,0-14 0,-13 0 0,0 13 0,13 0 0,-13-13 0,0 13 0,0 0 0,0 0 0,0-13 0,-1 27 0,2-14 0,-2 1 0,2-2 0,-2 2 0,1-1 0,0 14 0,0-14 0,-13 14 0,13-1 0,0 0 0,-13 1 0,26-14 0,-13 14 0,13-15 0,0-12 0,0 14 0,0-1 0,1-13 0,12 13 0,0 1 0,1-14 0,-1 0 0,14 0 0,-1-14 0,14 14 0,0-13 0,0-14 0,0 15 0,13-15 0,0-13 0,0 1 0,-13-1 0,26-13 0,-13 13 0,0-26 0,1 13 0,-1-12 0,-1-15 0,15 14 0,-14-27 0,14 14 0,-2-14 0,2-13 0,12 14 0,1-14 0,0 0 0,-1 0 0,14 0 0,0-13 0,0 13 0,-1-13 0,1 14 0,-1-14 0,1 13 0,0 0 0,13-1 0,-26 2 0,13-1 0,-1 0 0,-12 1 0,0-1 0,12 13 0,1 1 0,-1-14 0,1 13 0,0 1 0,0-1 0,13 0 0,-13 14 0,13 0 0,-14 0 0,1 12 0,-13 0 0,13 15 0,-14-1 0,14 14 0,0-1 0,0 0 0,13 40 0,0-26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13:20.3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2672 6628 512,'0'0'0,"0"0"0,0 0 0,0 0 0,0 0 0,-13 0 0,13 0 0,-27 0 0,14 0 0,-14 0 0,14 0 0,-27 13 0,1-13 0,13 0 0,-14 0 0,0 13 0,0-13 0,1 13 0,-1-13 0,14 13 0,-1-13 0,0 14 0,14-1 0,0 0 0,-13 0 0,12 0 0,14 14 0,-13 0 0,0 12 0,13-12 0,0 26 0,-13-14 0,13 1 0,13 13 0,-13 0 0,-13 0 0,13 0 0,0 13 0,0 0 0,0-13 0,0 0 0,0 13 0,0-13 0,13 0 0,0 0 0,0 0 0,1-1 0,-1 2 0,13-14 0,-13-1 0,14 1 0,0-1 0,-1-13 0,0 1 0,1 0 0,12-15 0,2 15 0,11-14 0,1 1 0,0-1 0,13 0 0,-13-13 0,13 14 0,1-14 0,-1 13 0,0-26 0,-66 13 0,39 0 0</inkml:trace>
  <inkml:trace contextRef="#ctx0" brushRef="#br0" timeOffset="10525">2275 9260 512,'0'0'0,"0"0"0,13 0 0,-13 0 0,13 0 0,1 0 0,-1-13 0,0 13 0,13-13 0,-12 13 0,-1-14 0,14 14 0,-14-12 0,13 12 0,-12 0 0,12-14 0,0 14 0,1 0 0,-1-13 0,14 13 0,-13 0 0,25 0 0,-12 13 0,-1 1 0,15-14 0,12 12 0,-13 2 0,0-14 0,0 13 0,13-13 0,-14 0 0,15 0 0,-1-13 0,0 13 0,-13 0 0,13 0 0,0 0 0,-12-14 0,-2 2 0,14 12 0,-13-14 0,0 1 0,-13 0 0,26 13 0,-14 0 0,2-13 0,12 13 0,-13 0 0,13 0 0,-13 0 0,13 0 0,0 0 0,0 13 0,13-13 0,-12 0 0,-1 0 0,13 0 0,-12 0 0,-1 0 0,-1 0 0,15 0 0,-14 13 0,13 0 0,-12 1 0,12-2 0,-79-12 0,67 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16:16.6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22661 10689 512,'0'0'0,"-13"0"0,13 13 0,-13-13 0,0 0 0,0-13 0,-1 13 0,-13 0 0,1 0 0,-14 0 0,14 0 0,-13 0 0,-2 0 0,2 0 0,-14 0 0,0 0 0,0 0 0,0 0 0,-13 0 0,13 0 0,0 0 0,0 0 0,-26 0 0,26 0 0,-13 0 0,0 0 0,-1-13 0,1 13 0,-13 0 0,13 0 0,-13 13 0,13-13 0,-14 0 0,14 0 0,-13 0 0,-1 0 0,1 13 0,12-13 0,1 0 0,-13 14 0,13-14 0,0 0 0,0 0 0,-1 0 0,1 0 0,0 0 0,-13 13 0,13-13 0,0 0 0,-1 0 0,1 0 0,0 0 0,0 0 0,13 13 0,0-13 0,1 0 0,-2 0 0,1 0 0,1 0 0,12 0 0,-13 13 0,13-13 0,-26 0 0,27 14 0,-15-14 0,15 0 0,-14 0 0,13 0 0,-13-14 0,13 14 0,-12 0 0,12 0 0,-13 0 0,13 0 0,1-13 0,39 13 0,-40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17:21.4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3863 2645 512,'13'0'0,"-13"0"0,13 0 0,13 0 0,1-13 0,-1 13 0,0 0 0,15 0 0,11 0 0,1 0 0,0 0 0,14 0 0,25 0 0,-12 0 0,-1 0 0,14 0 0,-1 0 0,0 0 0,14 0 0,1 0 0,11 13 0,-12-13 0,13 0 0,-13 0 0,26 14 0,-26-14 0,14 13 0,11-13 0,-11 13 0,12-13 0,-13 0 0,13 14 0,0-14 0,1 13 0,-1-13 0,0 13 0,1-13 0,-1 0 0,0 13 0,1-13 0,-1 0 0,-13 0 0,26 0 0,-12 0 0,-14 0 0,13 0 0,14-13 0,-28 13 0,28 0 0,-13 0 0,-15 0 0,15 0 0,-1-13 0,-13 13 0,14 0 0,-2-13 0,-11 13 0,-1 0 0,0-14 0,0 14 0,13 0 0,-26-13 0,13 13 0,-13-13 0,13 13 0,-13 0 0,0-14 0,-1 14 0,2 0 0,-15 14 0,-92-14 0,93 0 0</inkml:trace>
  <inkml:trace contextRef="#ctx0" brushRef="#br0" timeOffset="10691">13877 2818 512,'0'0'0,"0"0"0,0 0 0,13-13 0,-13-1 0,0 14 0,13-13 0,-13 13 0,14 0 0,-14 0 0,13 13 0,0 1 0,0-1 0,14-1 0,0 28 0,-1 0 0,14 0 0,-14 13 0,13 13 0,1 0 0,0 0 0,13 0 0,-27 14 0,14-1 0,-1 14 0,-11 12 0,-2 2 0,0-2 0,1 15 0,-1-2 0,0 15 0,1-1 0,-1 0 0,1 13 0,-27-145 0,13 133 0</inkml:trace>
  <inkml:trace contextRef="#ctx0" brushRef="#br0" timeOffset="10866">14658 5225 512,'0'53'0,"-13"40"0,-1 39 0,-12 14 0,-1-1 0,-13 1 0,1-14 0,-1 0 0,-26-13 0,0-13 0,0 0 0,-14-13 0,-12-1 0,13-12 0,-1-1 0,-12-13 0,25 0 0,-12-13 0,79-53 0,-66 53 0</inkml:trace>
  <inkml:trace contextRef="#ctx0" brushRef="#br0" timeOffset="30689.4066">1375 11337 512,'13'13'0,"-13"-13"0,14 0 0,-1 0 0,14 13 0,-14-13 0,13 0 0,-12 0 0,12 0 0,0 14 0,1-14 0,0 0 0,-1 0 0,14 0 0,-14 0 0,14 0 0,-1 0 0,1 0 0,13 0 0,-13 0 0,12 13 0,2-13 0,12 0 0,-14 13 0,1-13 0,27 0 0,-27 14 0,13-14 0,13 0 0,-13 12 0,-13-12 0,27 14 0,-14-14 0,0 0 0,13 13 0,-13-13 0,1 0 0,-1 0 0,0 0 0,0 0 0,0 0 0,0-13 0,-13 13 0,27-14 0,-41 14 0,27 0 0,-12 0 0,-2-12 0,1 12 0,-53 0 0,40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18:14.7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4960 4802 512,'0'0'0,"0"-13"0,0 13 0,0 0 0,0-14 0,13 14 0,1 0 0,13-13 0,-1 13 0,27-13 0,0 13 0,-1 0 0,15 0 0,25-13 0,-12 13 0,-14-13 0,26 13 0,-12 0 0,12-14 0,1 14 0,0-13 0,13 13 0,-14 0 0,27 0 0,-13 13 0,13-13 0,1 0 0,-2 0 0,2 0 0,-2 0 0,1 0 0,1 0 0,-2 14 0,2-14 0,12 0 0,-13 0 0,0 0 0,13 0 0,-12 0 0,12-14 0,-13 14 0,0 14 0,0-14 0,13 13 0,-12-13 0,-2 13 0,15-13 0,-1 0 0,-13 13 0,0 0 0,0-13 0,13 14 0,-12-14 0,-2 13 0,-11-13 0,11 13 0,-12-13 0,0 0 0,0 14 0,-14-14 0,1 13 0,-14 0 0,1-13 0,-14 13 0,0 0 0,-66-13 0,67 0 0</inkml:trace>
  <inkml:trace contextRef="#ctx0" brushRef="#br0" timeOffset="13715.1133">1084 6998 512,'0'13'0,"0"0"0,0 1 0,0 12 0,0 1 0,0-14 0,-13 13 0,13 1 0,-13-1 0,13 1 0,-26 12 0,26 1 0,0 0 0,-13 0 0,13 12 0,-14 1 0,0 0 0,14 14 0,-13-2 0,13 2 0,0 12 0,0-12 0,0 12 0,0 0 0,0 0 0,0 1 0,-13 12 0,13 1 0,-13-1 0,0 1 0,0 0 0,-1 12 0,1-12 0,0 0 0,0-1 0,0 14 0,-1 0 0,1 0 0,13 13 0,0 0 0,0 0 0,0 0 0,13 13 0,1-13 0,-14 1 0,13-2 0,-13 2 0,0-1 0,0-14 0,0 2 0,-27-2 0,27-12 0,-13 0 0,0-14 0,0 13 0,-1-25 0,1 12 0,13-79 0,0 52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20:14.2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9273 4723 512,'14'0'0,"-14"-14"0,13 14 0,0-13 0,-13 13 0,13 0 0,-13 0 0,26 0 0,-26 0 0,14 0 0,-1 0 0,14 0 0,-14 13 0,13 1 0,1-1 0,-1-13 0,1 13 0,-14-13 0,26 13 0,2 0 0,-15 1 0,0-14 0,14 13 0,-1 0 0,1-13 0,0 14 0,13-14 0,-14 13 0,1-13 0,13 0 0,-26 0 0,25 0 0,-12 0 0,0-13 0,0-1 0,-1 1 0,14 0 0,-13-1 0,-1 1 0,1 0 0,0 13 0,13 0 0,-14 0 0,15 13 0,-2 0 0,1 1 0,0-14 0,0 13 0,0-13 0,0 0 0,-14 13 0,15-26 0,-1 13 0,-1 0 0,1-13 0,-13-14 0,13 14 0,-13 13 0,-1-13 0,15 0 0,-2 13 0,1 13 0,26-13 0,-12 13 0,-15 0 0,27 0 0,-12-13 0,-14 0 0,-14 0 0,1-13 0,0 0 0,0 0 0,-1 0 0,-12-14 0,-27 27 0,26-13 0</inkml:trace>
  <inkml:trace contextRef="#ctx0" brushRef="#br0" timeOffset="41.0123">12263 4656 512,'0'0'0,"0"0"0</inkml:trace>
  <inkml:trace contextRef="#ctx0" brushRef="#br0" timeOffset="640.192">5582 10980 512,'-26'0'0,"-14"0"0,-26 0 0,13-13 0,-13 0 0,0 0 0,13 13 0,-13-14 0,13 14 0,53 0 0,-53-13 0</inkml:trace>
  <inkml:trace contextRef="#ctx0" brushRef="#br0" timeOffset="2578.7734">4604 5940 512,'0'0'0,"13"0"0,0-13 0,-13 13 0,13 0 0,-13 0 0,13-14 0,1 14 0,12 0 0,0 0 0,1 0 0,-1 0 0,14 0 0,-13-13 0,-1 13 0,14 0 0,-1-13 0,-13-1 0,28 14 0,-14-13 0,12 13 0,1-13 0,0 13 0,0 0 0,13 0 0,-13 0 0,13 0 0,0-13 0,0 13 0,-12 0 0,25 0 0,-27 0 0,15 0 0,12 0 0,-13 0 0,1 0 0,12 0 0,1 13 0,-14-13 0,13 0 0,0 13 0,-13 0 0,0-13 0,14 0 0,-1 0 0,-13 0 0,1 0 0,12 0 0,-13 0 0,0 0 0,0 0 0,1-13 0,-1 13 0,0-13 0,-14 13 0,2 0 0,-54 0 0,53 13 0</inkml:trace>
  <inkml:trace contextRef="#ctx0" brushRef="#br0" timeOffset="30959.285">3201 7196 512,'0'0'0,"-14"0"0,14 0 0,0 0 0,-13 0 0,13-13 0,-13 13 0,0 0 0,-13 0 0,12 0 0,1 0 0,0 0 0,0 0 0,0 0 0,0 0 0,-1 0 0,1 0 0,0 0 0,-1 0 0,1 0 0,0 13 0,13 1 0,-13-14 0,13 0 0,-14 13 0,14 0 0,0 0 0,0-13 0,-13 27 0,13-14 0,-13 13 0,13 1 0,-13 0 0,-14 12 0,14 1 0,-13 13 0,13 0 0,-14 0 0,13 13 0,-12 0 0,0 0 0,13 1 0,-1-2 0,1 14 0,13-13 0,-13 14 0,0-1 0,0 1 0,-1-1 0,14 1 0,-13-1 0,26-13 0,-13 0 0,14 0 0,-14-13 0,13-13 0,0 13 0,-13-13 0,13 13 0,0-14 0,1-12 0,-1 12 0,0-12 0,0 0 0,13-14 0,-12 13 0,13-12 0,12-2 0,-12 2 0,12 12 0,1-12 0,0-14 0,0 0 0,-14 13 0,0-13 0,1 0 0,-27 0 0,26 0 0</inkml:trace>
  <inkml:trace contextRef="#ctx0" brushRef="#br0" timeOffset="32373.7092">3598 9141 512,'0'0'0,"0"0"0,14 0 0,-14 0 0,13 0 0,0 0 0,0 0 0,0 0 0,14 14 0,-14-14 0,13 0 0,0 0 0,-12 0 0,12 0 0,1 0 0,13 0 0,-14 0 0,14 13 0,-1-13 0,-13 0 0,28 0 0,-15 0 0,14-13 0,-13 13 0,13 0 0,-13 0 0,26 0 0,-14 0 0,2 0 0,-1 0 0,12 13 0,-11-13 0,-1 0 0,26 0 0,-26 0 0,13 0 0,0 0 0,-13 13 0,13-13 0,0 0 0,0 13 0,1-13 0,-1 0 0,0 0 0,-13 0 0,13 0 0,-13 14 0,26-14 0,-26 0 0,13 0 0,1 0 0,-15 12 0,1-12 0,0 0 0,14 14 0,-15-14 0,1 13 0,-13-13 0,13 13 0,0-13 0,-14 0 0,1 0 0,13 0 0,-13 0 0,-1 0 0,1 14 0,-1-14 0,2 0 0,11 0 0,-52 0 0,27 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23:01.4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11007 5212 512,'0'0'0,"13"13"0,13-13 0,-13 0 0,14 0 0,-14 14 0,0-14 0,27 0 0,-27-14 0,13 14 0,-12-13 0,12 13 0,1-13 0,-1 13 0,-13-14 0,14 14 0,-1-13 0,14 13 0,-13 0 0,12 0 0,1 0 0,-1 13 0,1-13 0,0 0 0,0 0 0,-1 0 0,-12 0 0,12 0 0,1 0 0,0 0 0,-1 0 0,-12-13 0,12 13 0,1 0 0,0 0 0,13 0 0,0 0 0,-1 0 0,-11 0 0,25 13 0,-14-13 0,1 14 0,0-14 0,0 0 0,0 0 0,0 0 0,0 0 0,0 0 0,0 0 0,0 0 0,13 13 0,-13-13 0,13 0 0,0 0 0,0 13 0,-13-13 0,13 0 0,-13 0 0,0 0 0,0 0 0,0 0 0,0 0 0,-1-13 0,2 13 0,-1 0 0,-14 0 0,27 0 0,-66 0 0,40 0 0</inkml:trace>
  <inkml:trace contextRef="#ctx0" brushRef="#br0" timeOffset="16492.6491">2884 5225 512,'0'-13'0,"13"13"0,13 0 0,-13-13 0,1-1 0,-1 1 0,-13-13 0,13-1 0,-13 14 0,0-26 0,0-1 0,0 0 0,-13-13 0,0 13 0,-1-12 0,1-1 0,0 0 0,0 0 0,0 0 0,-1 0 0,14 13 0,-13-12 0,0-2 0,0 2 0,0 12 0,13-13 0,-13 14 0,13-1 0,13 14 0,0-1 0,0-13 0,0 14 0,14-1 0,12 14 0,1-13 0,0-1 0,0 0 0,12 1 0,14 13 0,1 0 0,12-14 0,13 14 0,1-14 0,13 14 0,-13 0 0,12 0 0,1-14 0,14 14 0,-2 0 0,2 0 0,-2-14 0,15 14 0,-1 0 0,0 0 0,1-1 0,12 1 0,0 0 0,1 13 0,0-14 0,13 14 0,-14-13 0,27 13 0,-13 0 0,0-13 0,-1 13 0,15 0 0,-15 0 0,14 0 0,-13 0 0,13 0 0,0 0 0,0 0 0,-14 0 0,14 13 0,13-13 0,-26 13 0,0-13 0,13 14 0,-14-14 0,1 13 0,13-13 0,-26 0 0,13 0 0,-14 13 0,14-13 0,0 14 0,-27-14 0,27 0 0,-14 13 0,1-13 0,0 13 0,-14-13 0,13 0 0,-12 0 0,-1 0 0,0 0 0,1 0 0,12 0 0,-13 13 0,1-13 0,-1 0 0,0 0 0,-13 14 0,13-14 0,-12 0 0,11 0 0,-11 0 0,-1 0 0,13 0 0,-13 0 0,14 0 0,-15 0 0,15 13 0,-14-13 0,13 0 0,-12 0 0,11 13 0,-11-13 0,12 0 0,-13 0 0,13-13 0,-26 13 0,26-13 0,-12 13 0,-120 0 0,105-14 0</inkml:trace>
  <inkml:trace contextRef="#ctx0" brushRef="#br0" timeOffset="16536.6535">15306 3691 512,'0'0'0,"0"0"0</inkml:trace>
  <inkml:trace contextRef="#ctx0" brushRef="#br0" timeOffset="17315.7314">15557 3664 512,'39'0'0,"41"-13"0,26 0 0,0 13 0,13-14 0,0 1 0,0 13 0,0-13 0,13 13 0,-12 0 0,12 0 0,-13 0 0,0 0 0,0 0 0,13 0 0,-13 0 0,0 0 0,0 13 0,0-13 0,1 0 0,-2 0 0,-11 0 0,11 0 0,-12 0 0,0 0 0,0-13 0,0 13 0,-14 0 0,14-13 0,-13 13 0,-1 0 0,14 0 0,-13 0 0,13 0 0,-14 0 0,1 0 0,12 0 0,-12 0 0,0 0 0,0-13 0,-14 13 0,14 0 0,-14 0 0,0 0 0,1 0 0,12 0 0,-12 13 0,-14-13 0,13 0 0,1 13 0,-14-13 0,-1 13 0,2-13 0,-1 13 0,-13 1 0,0-14 0,-13 0 0,12 13 0,-12-13 0,14 13 0,-28-13 0,0 14 0,1-14 0,-1 13 0,-13 0 0,0-13 0,0 13 0,1 1 0,-1-1 0,1 13 0,-14 1 0,13-1 0,-13 0 0,0 14 0,0 0 0,0 13 0,-13 0 0,13 13 0,0-13 0,0 13 0,-14-13 0,14 13 0,-13 0 0,-1-26 0,14 26 0,-13-13 0,0-13 0,0 12 0,13 1 0,-13-13 0,0 0 0,13 0 0,0-1 0,13-13 0,-13-26 0,0 27 0</inkml:trace>
  <inkml:trace contextRef="#ctx0" brushRef="#br0" timeOffset="18172.8171">17277 3162 512,'0'0'0,"0"0"0,-13 0 0,13-14 0,-13 14 0,-14 0 0,-13 0 0,14 0 0,-14 0 0,1 0 0,12 0 0,-12 14 0,-2-14 0,-11 0 0,12 0 0,1 0 0,-1 0 0,13 13 0,1-13 0,12 0 0,14 0 0,0 0 0,14 13 0</inkml:trace>
  <inkml:trace contextRef="#ctx0" brushRef="#br0" timeOffset="18219.8218">16880 3188 512,'0'0'0,"0"0"0</inkml:trace>
  <inkml:trace contextRef="#ctx0" brushRef="#br0" timeOffset="18354.8353">17144 3254 512,'14'13'0,"-1"1"0,13-14 0,1 13 0,-27-13 0,0 0 0,0 0 0,-13 0 0,-14 0 0,-13 0 0,-12 0 0,-14 13 0,-1-13 0,-25 0 0,26 0 0,66 0 0,-67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24:14.1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12475 7924 512,'13'0'0,"-13"0"0,13 0 0,0 0 0,14-13 0,-14 13 0,26 0 0,-25 0 0,26 13 0,-1-13 0,-12 0 0,12 13 0,1 1 0,-13-14 0,13 0 0,-1 13 0,1-13 0,-1 0 0,-12 13 0,13-13 0,-1 0 0,14 0 0,-13 0 0,0 0 0,13 0 0,-14-13 0,14 13 0,-13-13 0,13 13 0,-14 0 0,14 0 0,-13-14 0,13 14 0,0 0 0,0 14 0,-1-14 0,-11 13 0,11-13 0,1 0 0,0 0 0,13 0 0,-26 0 0,26 0 0,-26 0 0,26 0 0,-13 0 0,-1-13 0,2 13 0,12 0 0,-14 0 0,2 13 0,-1-13 0,-1 0 0,1 13 0,1-13 0,-2 0 0,1 0 0,0 0 0,0 13 0,0-13 0,0 0 0,-1 13 0,-11-13 0,11 0 0,-12 0 0,13 0 0,0 0 0,-13 0 0,-1 0 0,1 0 0,-1 0 0,15 13 0,-15-13 0,1 0 0,-1 0 0,1 0 0,0 0 0,0 0 0,-1 0 0,1 0 0,-1 14 0,2-14 0,-41 0 0,52 13 0</inkml:trace>
  <inkml:trace contextRef="#ctx0" brushRef="#br0" timeOffset="34473.447">8149 9776 512,'-14'13'0,"14"14"0,0 13 0,0 12 0,0 15 0,0-1 0,0 0 0,0 0 0,0 13 0,0-13 0,0 14 0,0-1 0,0-13 0,0 1 0,0-1 0,14 0 0,-28-27 0,14 1 0,0-13 0,0-1 0,0-13 0,0-26 0,0 0 0,0 13 0,0-13 0</inkml:trace>
  <inkml:trace contextRef="#ctx0" brushRef="#br0" timeOffset="34998.4995">8056 9683 512,'0'0'0,"14"0"0,-1 0 0,0-13 0,13 13 0,-13 0 0,27 0 0,0 0 0,0 13 0,12 1 0,1-1 0,1 14 0,12-1 0,-14 0 0,14 1 0,-12 13 0,-2-1 0,-12 1 0,-14 13 0,1 13 0,-13-13 0,-14 0 0,-14 0 0,-13 13 0,-25-13 0,12 13 0,-13-13 0,-27 0 0,15 13 0,-14-13 0,-1 0 0,1 0 0,-1-13 0,14-1 0,-13 1 0,12-27 0,14 0 0,-12 0 0,38-13 0,27 0 0,-27-13 0</inkml:trace>
  <inkml:trace contextRef="#ctx0" brushRef="#br0" timeOffset="35562.5559">9683 9551 512,'0'0'0,"0"0"0,-13 13 0,-13 1 0,13-1 0,-14 14 0,-13-2 0,1 15 0,-14 14 0,0-15 0,0 27 0,13 0 0,-13 1 0,14 12 0,12 13 0,0-12 0,1 12 0,13 1 0,13-13 0,13 12 0,0-13 0,14 1 0,0-14 0,12-13 0,1 0 0,-1-13 0,1-14 0,0 0 0,0-12 0,-40-14 0,39 0 0</inkml:trace>
  <inkml:trace contextRef="#ctx0" brushRef="#br0" timeOffset="36478.6475">10107 9643 512,'0'15'0,"0"-15"0,-14 25 0,1 2 0,0 0 0,0 12 0,-13 14 0,12-14 0,14 28 0,-13-14 0,-1 13 0,-12-13 0,26 13 0,-13 0 0,0-13 0,13 13 0,0-13 0,0 0 0,0-26 0,0 12 0,26-12 0,-13-14 0,27 0 0,0 0 0,13-13 0,-1-13 0,15 0 0,25 0 0,-26-1 0,14 1 0,-14 0 0,0 0 0,-13-14 0,0 14 0,-27-13 0,-26 26 0,14-27 0</inkml:trace>
  <inkml:trace contextRef="#ctx0" brushRef="#br0" timeOffset="36727.6724">10345 10107 512,'0'13'0,"0"-13"0,-14 0 0,14 13 0,-13 0 0,0-13 0,-13 14 0,-14-1 0,14-13 0,-14 13 0,0 1 0,14-14 0,-14 13 0,14-13 0,-1-13 0,14 13 0,13-14 0,0 14 0,13-13 0</inkml:trace>
  <inkml:trace contextRef="#ctx0" brushRef="#br0" timeOffset="36994.6991">10583 9591 512,'0'0'0,"-14"0"0,1 0 0,-13 0 0,0 0 0,-27 13 0,13-13 0,-13 14 0,-13-14 0,0 13 0,13-1 0,0 3 0,-13-3 0,13-12 0,13 13 0,0-13 0,40 0 0,-13 0 0</inkml:trace>
  <inkml:trace contextRef="#ctx0" brushRef="#br0" timeOffset="37510.7507">11456 9525 512,'0'0'0,"0"0"0,0 13 0,-13-13 0,0 0 0,0 13 0,0 0 0,-15 1 0,-11 12 0,-1 13 0,1-12 0,-1 13 0,0 13 0,0 0 0,1 13 0,-1 13 0,1-13 0,12 27 0,14-13 0,-1 12 0,28 1 0,-14-14 0,27 14 0,-1-14 0,14-13 0,-1 1 0,1-15 0,-1 1 0,1-26 0,0-1 0,0-12 0,-14-14 0,0 0 0,1-27 0,-27 27 0,14-27 0</inkml:trace>
  <inkml:trace contextRef="#ctx0" brushRef="#br0" timeOffset="38317.8314">11747 10093 512,'0'14'0,"0"-1"0,13 13 0,-13 14 0,13-13 0,-13 12 0,13 14 0,-13-13 0,14 0 0,-14-14 0,0 1 0,14-1 0,-14 1 0,0-27 0,0 13 0,0-26 0,0 13 0,0-14 0,0 1 0,13-13 0,-13-14 0,13 0 0,0 0 0,0 1 0,14 12 0,-1 1 0,-13 0 0,27 12 0,-14 1 0,1 13 0,0 0 0,12 13 0,-26 1 0,14 12 0,-1-13 0,0 0 0,-12 14 0,-14-27 0,13 13 0,-13-13 0,0 0 0,0 0 0,14-13 0,-14 0 0,13-1 0,-13-12 0,13 13 0,0-14 0,0 14 0,14 0 0,-14-1 0,13 14 0,1 0 0,-1 0 0,-12 14 0,12-1 0,1 14 0,-14-1 0,13 14 0,-13-14 0,1 14 0,-1-1 0,0 1 0,-13 0 0,0-14 0,13 1 0,-13-14 0,13 0 0,-13 0 0,13-13 0,-13-13 0,0 13 0,14-13 0</inkml:trace>
  <inkml:trace contextRef="#ctx0" brushRef="#br0" timeOffset="38816.8813">12752 9379 512,'0'0'0,"0"0"0,0 0 0,0 0 0,0 14 0,0-14 0,27 26 0,-14 0 0,14 14 0,13 0 0,-1 13 0,1 12 0,12 2 0,-11-1 0,-2 26 0,1 1 0,-1 0 0,1-1 0,-26 14 0,-1-13 0,0 0 0,-26-1 0,0-12 0,-1-1 0,1-13 0,-14-13 0,1-13 0,0-14 0,12 1 0,14-27 0,-13 0 0,13 0 0,0-14 0</inkml:trace>
  <inkml:trace contextRef="#ctx0" brushRef="#br0" timeOffset="39290.9287">13242 9220 512,'0'14'0,"0"-14"0,13 26 0,1 1 0,12 12 0,0 1 0,14 13 0,0 13 0,13 0 0,-14 26 0,27-12 0,-12 26 0,12 0 0,-27 0 0,14 13 0,-27 0 0,-12-13 0,-1 13 0,-13-13 0,-27 0 0,1-14 0,-14-13 0,1-12 0,-14-15 0,0 2 0,0-15 0,13-13 0,1-26 0,39 0 0,-27 14 0</inkml:trace>
  <inkml:trace contextRef="#ctx0" brushRef="#br0" timeOffset="39848.9845">15160 9961 512,'-13'0'0,"13"14"0,-27-14 0,-12 13 0,13-13 0,-27 0 0,-1 13 0,2-13 0,12 13 0,-27-13 0,15 0 0,-1 0 0,0 0 0,0 0 0,0 0 0,14 0 0,-1 0 0,1 0 0,11-13 0,2 13 0,13 0 0,13 0 0,0-13 0,0 13 0,13 0 0</inkml:trace>
  <inkml:trace contextRef="#ctx0" brushRef="#br0" timeOffset="40198.0194">15227 10093 512,'-14'0'0,"-13"0"0,-12 0 0,-27 14 0,0-14 0,-1 13 0,-12-13 0,-1 13 0,1-13 0,0 13 0,13-13 0,0 0 0,13 0 0,-14 0 0,41 14 0,0-28 0,26 14 0,0 0 0,26 0 0,14-13 0,13 0 0,-53 13 0,53-13 0</inkml:trace>
  <inkml:trace contextRef="#ctx0" brushRef="#br0" timeOffset="41247.1243">15835 10001 512,'0'0'0,"0"0"0,0 13 0,0-13 0,0 13 0,0 1 0,0 12 0,13 0 0,-13 1 0,14 13 0,-1 0 0,-13-14 0,0 14 0,13-14 0,0 0 0,-13 1 0,0-27 0,0 13 0,0-13 0,0-13 0,0 13 0,0-27 0,13 1 0,-13-14 0,13 1 0,1-1 0,-1 0 0,0 0 0,13 1 0,1 12 0,0 1 0,12 13 0,1 0 0,-1 13 0,-12 0 0,0 13 0,12 13 0,-12 1 0,-1-1 0,0 0 0,-12 1 0,-1-1 0,0 1 0,-13 0 0,13-14 0,-13 0 0,0 0 0,0-13 0,0 0 0,14-13 0,-14 0 0,13-14 0,1 1 0,-1-14 0,0 13 0,0-12 0,13 12 0,14 1 0,-14 0 0,28 12 0,-15 14 0,1 0 0,13 14 0,-14-1 0,15 13 0,-28 1 0,13 12 0,-12-12 0,-1 12 0,-13 15 0,1-15 0,-1 14 0,-13 0 0,14 0 0,-14 13 0,0-13 0,0 0 0,0 13 0,0-66 0,0 53 0</inkml:trace>
  <inkml:trace contextRef="#ctx0" brushRef="#br0" timeOffset="42944.294">4048 9750 512,'0'0'0,"0"0"0,0 13 0,0-13 0,-13 13 0,13 13 0,0 1 0,0 12 0,13 14 0,0 1 0,0-2 0,0 14 0,14 1 0,-1-1 0,1 13 0,-1 1 0,1-14 0,-1 0 0,1 0 0,-14 0 0,13-13 0,-13 0 0,1-13 0,-1 0 0,-13-27 0,13 13 0,-13-26 0,0 13 0,0-26 0,13 0 0,-13-27 0,13 0 0,1 1 0,-1-27 0,-13 0 0,14-1 0,-1-12 0,0 0 0,13-1 0,1 14 0,-14-13 0,13 12 0,1 1 0,0 0 0,-1 0 0,-13 13 0,0 13 0,1 1 0,-1 13 0,0-1 0,-13 0 0,0 14 0,0 13 0,-13 0 0</inkml:trace>
  <inkml:trace contextRef="#ctx0" brushRef="#br0" timeOffset="43277.3273">4458 10305 512,'0'0'0,"-13"0"0,-14 0 0,0 0 0,1 0 0,-14 0 0,-12 0 0,-1 0 0,13-13 0,0 0 0,-13 13 0,27-13 0,0-1 0,13 1 0,13 13 0,-14 0 0</inkml:trace>
  <inkml:trace contextRef="#ctx0" brushRef="#br0" timeOffset="44092.4088">4802 10345 512,'13'0'0,"-13"13"0,0 0 0,14 14 0,-14-1 0,13 1 0,0-1 0,-13 1 0,13-1 0,0-13 0,0 1 0,-13-1 0,14 0 0,-14-13 0,0 0 0,0-13 0,0 0 0,13-1 0,-13-12 0,13 0 0,-13-1 0,13 1 0,-13-1 0,13 14 0,0-14 0,15 14 0,-15 13 0,13 0 0,1 0 0,-14 0 0,26 13 0,-26 1 0,14-1 0,-27 0 0,13-13 0,0 13 0,0 1 0,-13-14 0,0 0 0,0 0 0,0 0 0,14-14 0,-14 1 0,0 0 0,13-14 0,1 1 0,-1 13 0,-13-14 0,13 27 0,13-13 0,-13 0 0,14 13 0,-14 13 0,13 0 0,-12 0 0,13 14 0,-1-14 0,-13 27 0,0 0 0,14-14 0,-14 14 0,0-14 0,-13 14 0,13-14 0,0 1 0,-13-14 0,0 0 0,0 0 0,0-13 0,14-13 0,-14 13 0,0 0 0,0-26 0</inkml:trace>
  <inkml:trace contextRef="#ctx0" brushRef="#br0" timeOffset="44378.4374">5979 9935 512,'0'0'0,"0"0"0,0 0 0,0 0 0,-13 0 0,0-14 0,-1 14 0,1-13 0,0 13 0,13 0 0,-13 0 0</inkml:trace>
  <inkml:trace contextRef="#ctx0" brushRef="#br0" timeOffset="44577.4573">6006 10305 512,'0'0'0,"-14"0"0,14 0 0,-13 0 0,0 0 0,13 0 0,-13-13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4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7.xml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8.xml"/><Relationship Id="rId3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://petitcolas.net/fabien/kerckhoffs/crypto_militaire_1.pdf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microsoft.com/office/2007/relationships/hdphoto" Target="../media/hdphoto3.wdp"/><Relationship Id="rId8" Type="http://schemas.openxmlformats.org/officeDocument/2006/relationships/customXml" Target="../ink/ink10.xml"/><Relationship Id="rId9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customXml" Target="../ink/ink11.xml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ustomXml" Target="../ink/ink13.xml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4.xml"/><Relationship Id="rId3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5.xml"/><Relationship Id="rId3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6.xml"/><Relationship Id="rId3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7.xml"/><Relationship Id="rId3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8.xml"/><Relationship Id="rId3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0.xml"/><Relationship Id="rId3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1.xml"/><Relationship Id="rId3" Type="http://schemas.openxmlformats.org/officeDocument/2006/relationships/image" Target="../media/image5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2.xml"/><Relationship Id="rId3" Type="http://schemas.openxmlformats.org/officeDocument/2006/relationships/image" Target="../media/image5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customXml" Target="../ink/ink1.xml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4.xml"/><Relationship Id="rId3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5.xml"/><Relationship Id="rId3" Type="http://schemas.openxmlformats.org/officeDocument/2006/relationships/image" Target="../media/image5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6.xml"/><Relationship Id="rId3" Type="http://schemas.openxmlformats.org/officeDocument/2006/relationships/image" Target="../media/image5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.xml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1010122"/>
          <p:cNvPicPr>
            <a:picLocks noChangeAspect="1" noChangeArrowheads="1"/>
          </p:cNvPicPr>
          <p:nvPr/>
        </p:nvPicPr>
        <p:blipFill rotWithShape="1">
          <a:blip r:embed="rId2" cstate="print"/>
          <a:srcRect t="8570" b="15930"/>
          <a:stretch/>
        </p:blipFill>
        <p:spPr bwMode="auto">
          <a:xfrm>
            <a:off x="0" y="0"/>
            <a:ext cx="9144000" cy="517781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5183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3050" y="1227852"/>
            <a:ext cx="3240496" cy="1323439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2:</a:t>
            </a:r>
          </a:p>
          <a:p>
            <a:pPr algn="ctr"/>
            <a:r>
              <a:rPr lang="en-US" sz="4000" b="1" dirty="0" smtClean="0">
                <a:solidFill>
                  <a:srgbClr val="EBF1DE"/>
                </a:solidFill>
              </a:rPr>
              <a:t>Cryptography</a:t>
            </a:r>
            <a:endParaRPr lang="en-US" sz="4000" b="1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52864"/>
            <a:ext cx="9160494" cy="6104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6897"/>
            <a:ext cx="8229600" cy="201222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How can someone </a:t>
            </a:r>
            <a:r>
              <a:rPr lang="en-US" sz="6000" b="1" i="1" dirty="0" smtClean="0">
                <a:solidFill>
                  <a:schemeClr val="bg1">
                    <a:lumMod val="8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 something made of bits? </a:t>
            </a:r>
            <a:endParaRPr lang="en-U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4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" y="90113"/>
            <a:ext cx="6165621" cy="4950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023" y="539205"/>
            <a:ext cx="3124583" cy="2870296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3600" dirty="0" smtClean="0"/>
              <a:t>How can someone </a:t>
            </a:r>
            <a:r>
              <a:rPr lang="en-US" sz="3600" b="1" i="1" dirty="0" smtClean="0"/>
              <a:t>own</a:t>
            </a:r>
            <a:r>
              <a:rPr lang="en-US" sz="3600" dirty="0" smtClean="0"/>
              <a:t> anything easily reproduced?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391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2" y="0"/>
            <a:ext cx="385762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83" y="0"/>
            <a:ext cx="3989917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4265" y="3727428"/>
            <a:ext cx="6556603" cy="1077218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Mechanized printing</a:t>
            </a:r>
          </a:p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Gutenberg movable type press: ~1450 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86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544848" cy="518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8647" y="242995"/>
            <a:ext cx="44153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Worshipful Company of Stationers and Newspaper </a:t>
            </a:r>
            <a:r>
              <a:rPr lang="en-US" sz="3200" dirty="0" smtClean="0"/>
              <a:t>Makers</a:t>
            </a:r>
          </a:p>
          <a:p>
            <a:r>
              <a:rPr lang="en-US" sz="3200" dirty="0" smtClean="0"/>
              <a:t>(“</a:t>
            </a:r>
            <a:r>
              <a:rPr lang="en-US" sz="3200" b="1" dirty="0" smtClean="0"/>
              <a:t>Stationer’s Company</a:t>
            </a:r>
            <a:r>
              <a:rPr lang="en-US" sz="3200" dirty="0" smtClean="0"/>
              <a:t>”)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033787" y="2516837"/>
            <a:ext cx="36530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London 1403</a:t>
            </a:r>
          </a:p>
          <a:p>
            <a:r>
              <a:rPr lang="en-US" sz="2800" dirty="0" smtClean="0"/>
              <a:t>Royal Charter 1557</a:t>
            </a:r>
          </a:p>
          <a:p>
            <a:r>
              <a:rPr lang="en-US" sz="2800" b="1" dirty="0" smtClean="0"/>
              <a:t>Monopoly on printing</a:t>
            </a:r>
          </a:p>
          <a:p>
            <a:r>
              <a:rPr lang="en-US" sz="2800" dirty="0" smtClean="0"/>
              <a:t>Responsibility to censor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719760" y="3843360"/>
              <a:ext cx="1438560" cy="3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0400" y="3833640"/>
                <a:ext cx="145728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4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52" r="19465" b="11291"/>
          <a:stretch/>
        </p:blipFill>
        <p:spPr>
          <a:xfrm>
            <a:off x="5580806" y="159857"/>
            <a:ext cx="2873948" cy="470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83371" y="916076"/>
            <a:ext cx="47417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“An </a:t>
            </a:r>
            <a:r>
              <a:rPr lang="en-US" sz="2800" dirty="0"/>
              <a:t>Act for the Encouragement of Learning, by Vesting the Copies of Printed Books in the Authors or Purchasers of Copies, during the Times therein </a:t>
            </a:r>
            <a:r>
              <a:rPr lang="en-US" sz="2800" dirty="0" smtClean="0"/>
              <a:t>mentioned…”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36466" y="454411"/>
            <a:ext cx="296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Statute of Anne, 1710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3244" y="3751600"/>
            <a:ext cx="47799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Author has exclusive </a:t>
            </a:r>
            <a:r>
              <a:rPr lang="en-US" sz="2400" b="1" dirty="0" smtClean="0"/>
              <a:t>14-year </a:t>
            </a:r>
            <a:r>
              <a:rPr lang="en-US" sz="2400" dirty="0" smtClean="0"/>
              <a:t>right to copy work (living author can extend for another 14 years)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5000" y="947520"/>
              <a:ext cx="4782240" cy="3177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640" y="938160"/>
                <a:ext cx="4800960" cy="31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054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Copyright Law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4772717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1790: </a:t>
            </a:r>
            <a:r>
              <a:rPr lang="en-US" dirty="0" smtClean="0"/>
              <a:t>14 years (+ 14)</a:t>
            </a:r>
          </a:p>
          <a:p>
            <a:pPr marL="0" indent="0">
              <a:buNone/>
            </a:pPr>
            <a:r>
              <a:rPr lang="en-US" b="1" dirty="0" smtClean="0"/>
              <a:t>1831:</a:t>
            </a:r>
            <a:r>
              <a:rPr lang="en-US" dirty="0" smtClean="0"/>
              <a:t> 28 years (+ 14)</a:t>
            </a:r>
          </a:p>
          <a:p>
            <a:pPr marL="0" indent="0">
              <a:buNone/>
            </a:pPr>
            <a:r>
              <a:rPr lang="en-US" b="1" dirty="0" smtClean="0"/>
              <a:t>1976:</a:t>
            </a:r>
            <a:r>
              <a:rPr lang="en-US" dirty="0" smtClean="0"/>
              <a:t> life of author + 50 (75 for “corporate”)</a:t>
            </a:r>
          </a:p>
          <a:p>
            <a:pPr marL="0" indent="0">
              <a:buNone/>
            </a:pPr>
            <a:r>
              <a:rPr lang="en-US" b="1" dirty="0" smtClean="0"/>
              <a:t>1998:</a:t>
            </a:r>
            <a:r>
              <a:rPr lang="en-US" dirty="0" smtClean="0"/>
              <a:t> life of author + 70 (120 for “corporate”)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977900"/>
            <a:ext cx="3175000" cy="317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0250" y="4305598"/>
            <a:ext cx="1868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Created 1928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80800" y="1690560"/>
              <a:ext cx="3682080" cy="242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080" y="1681200"/>
                <a:ext cx="3701160" cy="24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6419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52864"/>
            <a:ext cx="9160494" cy="6104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50"/>
            <a:ext cx="8229600" cy="2791111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How can someone </a:t>
            </a:r>
            <a:r>
              <a:rPr lang="en-US" sz="6000" b="1" i="1" dirty="0" smtClean="0">
                <a:solidFill>
                  <a:schemeClr val="bg1">
                    <a:lumMod val="8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 something made of bits without an army helping? </a:t>
            </a:r>
            <a:endParaRPr lang="en-U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r="36682"/>
          <a:stretch/>
        </p:blipFill>
        <p:spPr bwMode="auto">
          <a:xfrm>
            <a:off x="0" y="-46058"/>
            <a:ext cx="9200028" cy="518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763" y="2037196"/>
            <a:ext cx="5110562" cy="857250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Cryptography</a:t>
            </a:r>
            <a:endParaRPr lang="en-US" sz="6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A55A-C007-3644-8C3B-354D3C05EA5B}" type="slidenum">
              <a:rPr lang="en-US"/>
              <a:pPr/>
              <a:t>18</a:t>
            </a:fld>
            <a:endParaRPr lang="en-US"/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9081"/>
            <a:ext cx="7772400" cy="857250"/>
          </a:xfrm>
        </p:spPr>
        <p:txBody>
          <a:bodyPr/>
          <a:lstStyle/>
          <a:p>
            <a:r>
              <a:rPr lang="en-US"/>
              <a:t>What is cryptology?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7781"/>
            <a:ext cx="7772400" cy="3086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Greek: </a:t>
            </a:r>
            <a:r>
              <a:rPr lang="el-GR" sz="2800" i="1" dirty="0">
                <a:latin typeface="Cambria"/>
                <a:cs typeface="Cambria"/>
              </a:rPr>
              <a:t>κρυπτ´</a:t>
            </a:r>
            <a:r>
              <a:rPr lang="el-GR" sz="2800" i="1" dirty="0" smtClean="0">
                <a:latin typeface="Cambria"/>
                <a:cs typeface="Cambria"/>
              </a:rPr>
              <a:t>oς</a:t>
            </a:r>
            <a:r>
              <a:rPr lang="en-US" sz="2800" i="1" dirty="0" smtClean="0">
                <a:latin typeface="Cambria"/>
                <a:cs typeface="Cambria"/>
              </a:rPr>
              <a:t> </a:t>
            </a:r>
            <a:r>
              <a:rPr lang="en-US" sz="2800" dirty="0" smtClean="0"/>
              <a:t>= “</a:t>
            </a:r>
            <a:r>
              <a:rPr lang="en-US" sz="2800" b="1" i="1" dirty="0" err="1" smtClean="0"/>
              <a:t>kryptos</a:t>
            </a:r>
            <a:r>
              <a:rPr lang="en-US" sz="2800" dirty="0" smtClean="0"/>
              <a:t>” </a:t>
            </a:r>
            <a:r>
              <a:rPr lang="en-US" sz="2800" dirty="0"/>
              <a:t>= </a:t>
            </a:r>
            <a:r>
              <a:rPr lang="en-US" sz="2800" dirty="0" smtClean="0"/>
              <a:t>hidden (secret)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Cryptography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secret </a:t>
            </a:r>
            <a:r>
              <a:rPr lang="en-US" sz="2800" dirty="0"/>
              <a:t>writing</a:t>
            </a:r>
          </a:p>
          <a:p>
            <a:pPr marL="0" indent="0">
              <a:buNone/>
            </a:pPr>
            <a:r>
              <a:rPr lang="en-US" sz="2800" b="1" dirty="0"/>
              <a:t>Cryptanalysis </a:t>
            </a:r>
            <a:r>
              <a:rPr lang="en-US" sz="2800" dirty="0"/>
              <a:t>– analyzing (breaking) secrets</a:t>
            </a:r>
          </a:p>
          <a:p>
            <a:pPr lvl="1">
              <a:buFontTx/>
              <a:buNone/>
            </a:pPr>
            <a:r>
              <a:rPr lang="en-US" sz="2400" i="1" dirty="0" smtClean="0"/>
              <a:t>Cryptanalysis</a:t>
            </a:r>
            <a:r>
              <a:rPr lang="en-US" sz="2400" dirty="0" smtClean="0"/>
              <a:t> </a:t>
            </a:r>
            <a:r>
              <a:rPr lang="en-US" sz="2400" dirty="0"/>
              <a:t>is what </a:t>
            </a:r>
            <a:r>
              <a:rPr lang="en-US" sz="2400" dirty="0" smtClean="0"/>
              <a:t>an attacker </a:t>
            </a:r>
            <a:r>
              <a:rPr lang="en-US" sz="2400" dirty="0"/>
              <a:t>does</a:t>
            </a:r>
          </a:p>
          <a:p>
            <a:pPr lvl="1">
              <a:buFontTx/>
              <a:buNone/>
            </a:pPr>
            <a:r>
              <a:rPr lang="en-US" sz="2400" i="1" dirty="0" smtClean="0"/>
              <a:t>Decryption</a:t>
            </a:r>
            <a:r>
              <a:rPr lang="en-US" sz="2400" dirty="0" smtClean="0"/>
              <a:t> </a:t>
            </a:r>
            <a:r>
              <a:rPr lang="en-US" sz="2400" dirty="0"/>
              <a:t>is what </a:t>
            </a:r>
            <a:r>
              <a:rPr lang="en-US" sz="2400" dirty="0" smtClean="0"/>
              <a:t>the intended </a:t>
            </a:r>
            <a:r>
              <a:rPr lang="en-US" sz="2400" dirty="0"/>
              <a:t>receiver </a:t>
            </a:r>
            <a:r>
              <a:rPr lang="en-US" sz="2400" dirty="0" smtClean="0"/>
              <a:t>does</a:t>
            </a:r>
          </a:p>
          <a:p>
            <a:pPr marL="0" indent="0">
              <a:buNone/>
            </a:pPr>
            <a:r>
              <a:rPr lang="en-US" sz="2800" b="1" dirty="0" smtClean="0"/>
              <a:t>Cryptosystems</a:t>
            </a:r>
            <a:r>
              <a:rPr lang="en-US" sz="2800" dirty="0" smtClean="0"/>
              <a:t> – systems that use secrets</a:t>
            </a:r>
          </a:p>
          <a:p>
            <a:pPr marL="0" indent="0">
              <a:buNone/>
            </a:pPr>
            <a:r>
              <a:rPr lang="en-US" sz="2800" b="1" dirty="0" smtClean="0"/>
              <a:t>Cryptology</a:t>
            </a:r>
            <a:r>
              <a:rPr lang="en-US" sz="2800" dirty="0" smtClean="0"/>
              <a:t> </a:t>
            </a:r>
            <a:r>
              <a:rPr lang="en-US" sz="2800" dirty="0"/>
              <a:t>– science of </a:t>
            </a:r>
            <a:r>
              <a:rPr lang="en-US" sz="2800" dirty="0" smtClean="0"/>
              <a:t>secrets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42840" y="1676160"/>
              <a:ext cx="3472200" cy="2277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80" y="1666800"/>
                <a:ext cx="3490920" cy="22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6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8A50-6382-ED43-8456-0A96935349BE}" type="slidenum">
              <a:rPr lang="en-US"/>
              <a:pPr/>
              <a:t>19</a:t>
            </a:fld>
            <a:endParaRPr lang="en-US"/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627" y="4100285"/>
            <a:ext cx="8552268" cy="87013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b="1" dirty="0" smtClean="0"/>
              <a:t>Security</a:t>
            </a:r>
            <a:r>
              <a:rPr lang="en-US" sz="2800" dirty="0" smtClean="0"/>
              <a:t> </a:t>
            </a:r>
            <a:r>
              <a:rPr lang="en-US" sz="2800" dirty="0"/>
              <a:t>is </a:t>
            </a:r>
            <a:r>
              <a:rPr lang="en-US" sz="2800" dirty="0" smtClean="0"/>
              <a:t>an engineering goal: it involves </a:t>
            </a:r>
            <a:r>
              <a:rPr lang="en-US" sz="2800" i="1" dirty="0" smtClean="0"/>
              <a:t>mathematics</a:t>
            </a:r>
            <a:r>
              <a:rPr lang="en-US" sz="2800" dirty="0" smtClean="0"/>
              <a:t>, but is mostly about </a:t>
            </a:r>
            <a:r>
              <a:rPr lang="en-US" sz="2800" i="1" dirty="0" smtClean="0"/>
              <a:t>real</a:t>
            </a:r>
            <a:r>
              <a:rPr lang="en-US" sz="2800" dirty="0" smtClean="0"/>
              <a:t> </a:t>
            </a:r>
            <a:r>
              <a:rPr lang="en-US" sz="2800" i="1" dirty="0" smtClean="0"/>
              <a:t>implementations</a:t>
            </a:r>
            <a:r>
              <a:rPr lang="en-US" sz="2800" dirty="0" smtClean="0"/>
              <a:t> and </a:t>
            </a:r>
            <a:r>
              <a:rPr lang="en-US" sz="2800" b="1" i="1" dirty="0" smtClean="0"/>
              <a:t>people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53" y="1070207"/>
            <a:ext cx="6655430" cy="29845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0598" y="140183"/>
            <a:ext cx="8116202" cy="8751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2800" b="1" dirty="0"/>
              <a:t>Cryptology</a:t>
            </a:r>
            <a:r>
              <a:rPr lang="en-US" sz="2800" dirty="0"/>
              <a:t> is a branch of </a:t>
            </a:r>
            <a:r>
              <a:rPr lang="en-US" sz="2800" i="1" dirty="0"/>
              <a:t>mathematics</a:t>
            </a:r>
            <a:r>
              <a:rPr lang="en-US" sz="2800" dirty="0"/>
              <a:t>: </a:t>
            </a:r>
            <a:endParaRPr lang="en-US" sz="2800" dirty="0" smtClean="0"/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about </a:t>
            </a:r>
            <a:r>
              <a:rPr lang="en-US" sz="2800" dirty="0"/>
              <a:t>abstract numbers and functions.</a:t>
            </a:r>
          </a:p>
        </p:txBody>
      </p:sp>
    </p:spTree>
    <p:extLst>
      <p:ext uri="{BB962C8B-B14F-4D97-AF65-F5344CB8AC3E}">
        <p14:creationId xmlns:p14="http://schemas.microsoft.com/office/powerpoint/2010/main" val="21807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Notion of </a:t>
            </a:r>
            <a:r>
              <a:rPr lang="en-US" b="1" dirty="0" smtClean="0"/>
              <a:t>ownership</a:t>
            </a:r>
            <a:r>
              <a:rPr lang="en-US" dirty="0" smtClean="0"/>
              <a:t> of non-physical good</a:t>
            </a:r>
          </a:p>
          <a:p>
            <a:r>
              <a:rPr lang="en-US" dirty="0" smtClean="0"/>
              <a:t>Conceptual </a:t>
            </a:r>
            <a:r>
              <a:rPr lang="en-US" dirty="0"/>
              <a:t>u</a:t>
            </a:r>
            <a:r>
              <a:rPr lang="en-US" dirty="0" smtClean="0"/>
              <a:t>nderstanding of </a:t>
            </a:r>
            <a:r>
              <a:rPr lang="en-US" b="1" dirty="0" smtClean="0"/>
              <a:t>key terms</a:t>
            </a:r>
            <a:r>
              <a:rPr lang="en-US" dirty="0" smtClean="0"/>
              <a:t> and </a:t>
            </a:r>
            <a:r>
              <a:rPr lang="en-US" b="1" dirty="0" smtClean="0"/>
              <a:t>principles</a:t>
            </a:r>
            <a:r>
              <a:rPr lang="en-US" dirty="0" smtClean="0"/>
              <a:t> in cryptography</a:t>
            </a:r>
          </a:p>
          <a:p>
            <a:pPr lvl="1"/>
            <a:r>
              <a:rPr lang="en-US" dirty="0" smtClean="0"/>
              <a:t>Cryptosystem</a:t>
            </a:r>
          </a:p>
          <a:p>
            <a:pPr lvl="1"/>
            <a:r>
              <a:rPr lang="en-US" dirty="0" smtClean="0"/>
              <a:t>Attacks</a:t>
            </a:r>
          </a:p>
          <a:p>
            <a:pPr lvl="1"/>
            <a:r>
              <a:rPr lang="en-US" dirty="0" smtClean="0"/>
              <a:t>Asymmetry</a:t>
            </a:r>
          </a:p>
          <a:p>
            <a:r>
              <a:rPr lang="en-US" dirty="0" smtClean="0"/>
              <a:t>Underlying foundation of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5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20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/>
              <a:t>Introductions</a:t>
            </a:r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46893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638981" name="AutoShape 5"/>
          <p:cNvCxnSpPr>
            <a:cxnSpLocks noChangeShapeType="1"/>
          </p:cNvCxnSpPr>
          <p:nvPr/>
        </p:nvCxnSpPr>
        <p:spPr bwMode="auto">
          <a:xfrm>
            <a:off x="3481388" y="1955670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799139" y="1553380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95567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180263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6840539" y="195567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7" name="Text Box 11"/>
          <p:cNvSpPr txBox="1">
            <a:spLocks noChangeArrowheads="1"/>
          </p:cNvSpPr>
          <p:nvPr/>
        </p:nvSpPr>
        <p:spPr bwMode="auto">
          <a:xfrm>
            <a:off x="686438" y="3314876"/>
            <a:ext cx="6868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Alice</a:t>
            </a:r>
          </a:p>
        </p:txBody>
      </p:sp>
      <p:sp>
        <p:nvSpPr>
          <p:cNvPr id="638988" name="Text Box 12"/>
          <p:cNvSpPr txBox="1">
            <a:spLocks noChangeArrowheads="1"/>
          </p:cNvSpPr>
          <p:nvPr/>
        </p:nvSpPr>
        <p:spPr bwMode="auto">
          <a:xfrm>
            <a:off x="7507630" y="3337879"/>
            <a:ext cx="5941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Bob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6465" y="2298570"/>
            <a:ext cx="963276" cy="971550"/>
            <a:chOff x="496465" y="2957970"/>
            <a:chExt cx="1066800" cy="1295400"/>
          </a:xfrm>
        </p:grpSpPr>
        <p:sp>
          <p:nvSpPr>
            <p:cNvPr id="638989" name="AutoShape 13"/>
            <p:cNvSpPr>
              <a:spLocks noChangeArrowheads="1"/>
            </p:cNvSpPr>
            <p:nvPr/>
          </p:nvSpPr>
          <p:spPr bwMode="auto">
            <a:xfrm>
              <a:off x="496465" y="295797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1" name="Oval 15"/>
            <p:cNvSpPr>
              <a:spLocks noChangeArrowheads="1"/>
            </p:cNvSpPr>
            <p:nvPr/>
          </p:nvSpPr>
          <p:spPr bwMode="auto">
            <a:xfrm>
              <a:off x="725065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2" name="Oval 16"/>
            <p:cNvSpPr>
              <a:spLocks noChangeArrowheads="1"/>
            </p:cNvSpPr>
            <p:nvPr/>
          </p:nvSpPr>
          <p:spPr bwMode="auto">
            <a:xfrm>
              <a:off x="801265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3" name="Oval 17"/>
            <p:cNvSpPr>
              <a:spLocks noChangeArrowheads="1"/>
            </p:cNvSpPr>
            <p:nvPr/>
          </p:nvSpPr>
          <p:spPr bwMode="auto">
            <a:xfrm>
              <a:off x="1077490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4" name="Oval 18"/>
            <p:cNvSpPr>
              <a:spLocks noChangeArrowheads="1"/>
            </p:cNvSpPr>
            <p:nvPr/>
          </p:nvSpPr>
          <p:spPr bwMode="auto">
            <a:xfrm>
              <a:off x="1153690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10367" y="2376214"/>
            <a:ext cx="948696" cy="971550"/>
            <a:chOff x="7271320" y="3050330"/>
            <a:chExt cx="1066800" cy="1295400"/>
          </a:xfrm>
        </p:grpSpPr>
        <p:sp>
          <p:nvSpPr>
            <p:cNvPr id="638990" name="AutoShape 14"/>
            <p:cNvSpPr>
              <a:spLocks noChangeArrowheads="1"/>
            </p:cNvSpPr>
            <p:nvPr/>
          </p:nvSpPr>
          <p:spPr bwMode="auto">
            <a:xfrm>
              <a:off x="7271320" y="305033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5" name="Oval 19"/>
            <p:cNvSpPr>
              <a:spLocks noChangeArrowheads="1"/>
            </p:cNvSpPr>
            <p:nvPr/>
          </p:nvSpPr>
          <p:spPr bwMode="auto">
            <a:xfrm>
              <a:off x="75475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6" name="Oval 20"/>
            <p:cNvSpPr>
              <a:spLocks noChangeArrowheads="1"/>
            </p:cNvSpPr>
            <p:nvPr/>
          </p:nvSpPr>
          <p:spPr bwMode="auto">
            <a:xfrm>
              <a:off x="76237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7" name="Oval 21"/>
            <p:cNvSpPr>
              <a:spLocks noChangeArrowheads="1"/>
            </p:cNvSpPr>
            <p:nvPr/>
          </p:nvSpPr>
          <p:spPr bwMode="auto">
            <a:xfrm>
              <a:off x="78523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8" name="Oval 22"/>
            <p:cNvSpPr>
              <a:spLocks noChangeArrowheads="1"/>
            </p:cNvSpPr>
            <p:nvPr/>
          </p:nvSpPr>
          <p:spPr bwMode="auto">
            <a:xfrm>
              <a:off x="79285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638999" name="Group 23"/>
          <p:cNvGrpSpPr>
            <a:grpSpLocks/>
          </p:cNvGrpSpPr>
          <p:nvPr/>
        </p:nvGrpSpPr>
        <p:grpSpPr bwMode="auto">
          <a:xfrm>
            <a:off x="3542006" y="2847386"/>
            <a:ext cx="1776165" cy="1785939"/>
            <a:chOff x="2185" y="2112"/>
            <a:chExt cx="1293" cy="1500"/>
          </a:xfrm>
        </p:grpSpPr>
        <p:sp>
          <p:nvSpPr>
            <p:cNvPr id="639000" name="Oval 24"/>
            <p:cNvSpPr>
              <a:spLocks noChangeArrowheads="1"/>
            </p:cNvSpPr>
            <p:nvPr/>
          </p:nvSpPr>
          <p:spPr bwMode="auto">
            <a:xfrm>
              <a:off x="2304" y="2256"/>
              <a:ext cx="240" cy="3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1" name="Oval 25"/>
            <p:cNvSpPr>
              <a:spLocks noChangeArrowheads="1"/>
            </p:cNvSpPr>
            <p:nvPr/>
          </p:nvSpPr>
          <p:spPr bwMode="auto">
            <a:xfrm>
              <a:off x="3120" y="2304"/>
              <a:ext cx="240" cy="3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2" name="Text Box 26"/>
            <p:cNvSpPr txBox="1">
              <a:spLocks noChangeArrowheads="1"/>
            </p:cNvSpPr>
            <p:nvPr/>
          </p:nvSpPr>
          <p:spPr bwMode="auto">
            <a:xfrm>
              <a:off x="2185" y="3017"/>
              <a:ext cx="1293" cy="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8BB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Eve</a:t>
              </a:r>
            </a:p>
            <a:p>
              <a:pPr algn="ctr"/>
              <a:r>
                <a:rPr lang="en-US" sz="2000" dirty="0"/>
                <a:t>(</a:t>
              </a:r>
              <a:r>
                <a:rPr lang="en-US" sz="2000" b="1" i="1" dirty="0"/>
                <a:t>passive</a:t>
              </a:r>
              <a:r>
                <a:rPr lang="en-US" sz="2000" b="1" dirty="0"/>
                <a:t> attacker</a:t>
              </a:r>
              <a:r>
                <a:rPr lang="en-US" sz="2000" dirty="0"/>
                <a:t>)</a:t>
              </a:r>
            </a:p>
          </p:txBody>
        </p:sp>
        <p:sp>
          <p:nvSpPr>
            <p:cNvPr id="639003" name="AutoShape 27"/>
            <p:cNvSpPr>
              <a:spLocks noChangeArrowheads="1"/>
            </p:cNvSpPr>
            <p:nvPr/>
          </p:nvSpPr>
          <p:spPr bwMode="auto">
            <a:xfrm>
              <a:off x="2496" y="2112"/>
              <a:ext cx="672" cy="816"/>
            </a:xfrm>
            <a:prstGeom prst="smileyFace">
              <a:avLst>
                <a:gd name="adj" fmla="val 465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4" name="Oval 28"/>
            <p:cNvSpPr>
              <a:spLocks noChangeArrowheads="1"/>
            </p:cNvSpPr>
            <p:nvPr/>
          </p:nvSpPr>
          <p:spPr bwMode="auto">
            <a:xfrm>
              <a:off x="2670" y="2352"/>
              <a:ext cx="162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5" name="Oval 29"/>
            <p:cNvSpPr>
              <a:spLocks noChangeArrowheads="1"/>
            </p:cNvSpPr>
            <p:nvPr/>
          </p:nvSpPr>
          <p:spPr bwMode="auto">
            <a:xfrm>
              <a:off x="2718" y="2372"/>
              <a:ext cx="58" cy="48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6" name="Oval 30"/>
            <p:cNvSpPr>
              <a:spLocks noChangeArrowheads="1"/>
            </p:cNvSpPr>
            <p:nvPr/>
          </p:nvSpPr>
          <p:spPr bwMode="auto">
            <a:xfrm>
              <a:off x="2862" y="2352"/>
              <a:ext cx="162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7" name="Oval 31"/>
            <p:cNvSpPr>
              <a:spLocks noChangeArrowheads="1"/>
            </p:cNvSpPr>
            <p:nvPr/>
          </p:nvSpPr>
          <p:spPr bwMode="auto">
            <a:xfrm>
              <a:off x="2910" y="2372"/>
              <a:ext cx="58" cy="48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639008" name="Text Box 32"/>
          <p:cNvSpPr txBox="1">
            <a:spLocks noChangeArrowheads="1"/>
          </p:cNvSpPr>
          <p:nvPr/>
        </p:nvSpPr>
        <p:spPr bwMode="auto">
          <a:xfrm>
            <a:off x="3689023" y="2068437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9800" y="1133280"/>
              <a:ext cx="6701040" cy="75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080" y="1123920"/>
                <a:ext cx="6720120" cy="7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8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21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Active Attacker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46893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799139" y="1553380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95567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180263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6840539" y="195567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7" name="Text Box 11"/>
          <p:cNvSpPr txBox="1">
            <a:spLocks noChangeArrowheads="1"/>
          </p:cNvSpPr>
          <p:nvPr/>
        </p:nvSpPr>
        <p:spPr bwMode="auto">
          <a:xfrm>
            <a:off x="686438" y="3314876"/>
            <a:ext cx="6868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Alice</a:t>
            </a:r>
          </a:p>
        </p:txBody>
      </p:sp>
      <p:sp>
        <p:nvSpPr>
          <p:cNvPr id="638988" name="Text Box 12"/>
          <p:cNvSpPr txBox="1">
            <a:spLocks noChangeArrowheads="1"/>
          </p:cNvSpPr>
          <p:nvPr/>
        </p:nvSpPr>
        <p:spPr bwMode="auto">
          <a:xfrm>
            <a:off x="7507630" y="3337879"/>
            <a:ext cx="5941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Bob</a:t>
            </a:r>
          </a:p>
        </p:txBody>
      </p:sp>
      <p:sp>
        <p:nvSpPr>
          <p:cNvPr id="639008" name="Text Box 32"/>
          <p:cNvSpPr txBox="1">
            <a:spLocks noChangeArrowheads="1"/>
          </p:cNvSpPr>
          <p:nvPr/>
        </p:nvSpPr>
        <p:spPr bwMode="auto">
          <a:xfrm>
            <a:off x="3733598" y="1160965"/>
            <a:ext cx="15872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</a:t>
            </a:r>
            <a:r>
              <a:rPr lang="en-US" sz="1400" dirty="0" smtClean="0"/>
              <a:t>Channel (e.g., the Internet)</a:t>
            </a:r>
            <a:endParaRPr lang="en-US" sz="1400" dirty="0"/>
          </a:p>
        </p:txBody>
      </p:sp>
      <p:cxnSp>
        <p:nvCxnSpPr>
          <p:cNvPr id="5" name="Curved Connector 4"/>
          <p:cNvCxnSpPr>
            <a:stCxn id="638979" idx="3"/>
          </p:cNvCxnSpPr>
          <p:nvPr/>
        </p:nvCxnSpPr>
        <p:spPr>
          <a:xfrm>
            <a:off x="3481388" y="1955671"/>
            <a:ext cx="864860" cy="891716"/>
          </a:xfrm>
          <a:prstGeom prst="curvedConnector2">
            <a:avLst/>
          </a:prstGeom>
          <a:ln w="28575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639003" idx="0"/>
            <a:endCxn id="638980" idx="1"/>
          </p:cNvCxnSpPr>
          <p:nvPr/>
        </p:nvCxnSpPr>
        <p:spPr>
          <a:xfrm rot="5400000" flipH="1" flipV="1">
            <a:off x="4552224" y="1930672"/>
            <a:ext cx="891716" cy="941714"/>
          </a:xfrm>
          <a:prstGeom prst="curvedConnector2">
            <a:avLst/>
          </a:prstGeom>
          <a:ln w="28575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496465" y="2298570"/>
            <a:ext cx="963276" cy="971550"/>
            <a:chOff x="496465" y="2957970"/>
            <a:chExt cx="1066800" cy="1295400"/>
          </a:xfrm>
        </p:grpSpPr>
        <p:sp>
          <p:nvSpPr>
            <p:cNvPr id="41" name="AutoShape 13"/>
            <p:cNvSpPr>
              <a:spLocks noChangeArrowheads="1"/>
            </p:cNvSpPr>
            <p:nvPr/>
          </p:nvSpPr>
          <p:spPr bwMode="auto">
            <a:xfrm>
              <a:off x="496465" y="295797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2" name="Oval 15"/>
            <p:cNvSpPr>
              <a:spLocks noChangeArrowheads="1"/>
            </p:cNvSpPr>
            <p:nvPr/>
          </p:nvSpPr>
          <p:spPr bwMode="auto">
            <a:xfrm>
              <a:off x="725065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3" name="Oval 16"/>
            <p:cNvSpPr>
              <a:spLocks noChangeArrowheads="1"/>
            </p:cNvSpPr>
            <p:nvPr/>
          </p:nvSpPr>
          <p:spPr bwMode="auto">
            <a:xfrm>
              <a:off x="801265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4" name="Oval 17"/>
            <p:cNvSpPr>
              <a:spLocks noChangeArrowheads="1"/>
            </p:cNvSpPr>
            <p:nvPr/>
          </p:nvSpPr>
          <p:spPr bwMode="auto">
            <a:xfrm>
              <a:off x="1077490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5" name="Oval 18"/>
            <p:cNvSpPr>
              <a:spLocks noChangeArrowheads="1"/>
            </p:cNvSpPr>
            <p:nvPr/>
          </p:nvSpPr>
          <p:spPr bwMode="auto">
            <a:xfrm>
              <a:off x="1153690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10367" y="2376214"/>
            <a:ext cx="948696" cy="971550"/>
            <a:chOff x="7271320" y="3050330"/>
            <a:chExt cx="1066800" cy="1295400"/>
          </a:xfrm>
        </p:grpSpPr>
        <p:sp>
          <p:nvSpPr>
            <p:cNvPr id="47" name="AutoShape 14"/>
            <p:cNvSpPr>
              <a:spLocks noChangeArrowheads="1"/>
            </p:cNvSpPr>
            <p:nvPr/>
          </p:nvSpPr>
          <p:spPr bwMode="auto">
            <a:xfrm>
              <a:off x="7271320" y="305033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5475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9" name="Oval 20"/>
            <p:cNvSpPr>
              <a:spLocks noChangeArrowheads="1"/>
            </p:cNvSpPr>
            <p:nvPr/>
          </p:nvSpPr>
          <p:spPr bwMode="auto">
            <a:xfrm>
              <a:off x="76237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0" name="Oval 21"/>
            <p:cNvSpPr>
              <a:spLocks noChangeArrowheads="1"/>
            </p:cNvSpPr>
            <p:nvPr/>
          </p:nvSpPr>
          <p:spPr bwMode="auto">
            <a:xfrm>
              <a:off x="78523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79285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53" name="Oval 24"/>
          <p:cNvSpPr>
            <a:spLocks noChangeArrowheads="1"/>
          </p:cNvSpPr>
          <p:nvPr/>
        </p:nvSpPr>
        <p:spPr bwMode="auto">
          <a:xfrm>
            <a:off x="3705475" y="3018836"/>
            <a:ext cx="329683" cy="4000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4" name="Oval 25"/>
          <p:cNvSpPr>
            <a:spLocks noChangeArrowheads="1"/>
          </p:cNvSpPr>
          <p:nvPr/>
        </p:nvSpPr>
        <p:spPr bwMode="auto">
          <a:xfrm>
            <a:off x="4826396" y="2956924"/>
            <a:ext cx="329683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3477444" y="3924903"/>
            <a:ext cx="1908039" cy="70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Mallory</a:t>
            </a:r>
            <a:endParaRPr lang="en-US" sz="2000" dirty="0"/>
          </a:p>
          <a:p>
            <a:pPr algn="ctr"/>
            <a:r>
              <a:rPr lang="en-US" sz="2000" dirty="0" smtClean="0"/>
              <a:t>(</a:t>
            </a:r>
            <a:r>
              <a:rPr lang="en-US" sz="2000" b="1" i="1" dirty="0" smtClean="0"/>
              <a:t>active</a:t>
            </a:r>
            <a:r>
              <a:rPr lang="en-US" sz="2000" b="1" dirty="0" smtClean="0"/>
              <a:t> </a:t>
            </a:r>
            <a:r>
              <a:rPr lang="en-US" sz="2000" b="1" dirty="0"/>
              <a:t>attacker</a:t>
            </a:r>
            <a:r>
              <a:rPr lang="en-US" sz="2000" dirty="0"/>
              <a:t>)</a:t>
            </a:r>
          </a:p>
        </p:txBody>
      </p:sp>
      <p:sp>
        <p:nvSpPr>
          <p:cNvPr id="56" name="AutoShape 27"/>
          <p:cNvSpPr>
            <a:spLocks noChangeArrowheads="1"/>
          </p:cNvSpPr>
          <p:nvPr/>
        </p:nvSpPr>
        <p:spPr bwMode="auto">
          <a:xfrm>
            <a:off x="3969221" y="2847386"/>
            <a:ext cx="923112" cy="971551"/>
          </a:xfrm>
          <a:prstGeom prst="smileyFace">
            <a:avLst>
              <a:gd name="adj" fmla="val 4653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7" name="Oval 28"/>
          <p:cNvSpPr>
            <a:spLocks noChangeArrowheads="1"/>
          </p:cNvSpPr>
          <p:nvPr/>
        </p:nvSpPr>
        <p:spPr bwMode="auto">
          <a:xfrm>
            <a:off x="4208241" y="3133136"/>
            <a:ext cx="222536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8" name="Oval 29"/>
          <p:cNvSpPr>
            <a:spLocks noChangeArrowheads="1"/>
          </p:cNvSpPr>
          <p:nvPr/>
        </p:nvSpPr>
        <p:spPr bwMode="auto">
          <a:xfrm>
            <a:off x="4274177" y="3156949"/>
            <a:ext cx="79673" cy="571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4471987" y="3133136"/>
            <a:ext cx="222536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0" name="Oval 31"/>
          <p:cNvSpPr>
            <a:spLocks noChangeArrowheads="1"/>
          </p:cNvSpPr>
          <p:nvPr/>
        </p:nvSpPr>
        <p:spPr bwMode="auto">
          <a:xfrm>
            <a:off x="4537924" y="3156949"/>
            <a:ext cx="79673" cy="571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2743962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22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Message Cryptosystem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2664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676748" y="161366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45927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844925" y="145927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609320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388073" y="1805651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3505201" y="1596750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832784" y="1805651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41" name="AutoShape 8"/>
          <p:cNvCxnSpPr>
            <a:cxnSpLocks noChangeShapeType="1"/>
          </p:cNvCxnSpPr>
          <p:nvPr/>
        </p:nvCxnSpPr>
        <p:spPr bwMode="auto">
          <a:xfrm>
            <a:off x="5136546" y="1974743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10"/>
          <p:cNvCxnSpPr>
            <a:cxnSpLocks noChangeShapeType="1"/>
          </p:cNvCxnSpPr>
          <p:nvPr/>
        </p:nvCxnSpPr>
        <p:spPr bwMode="auto">
          <a:xfrm>
            <a:off x="7048349" y="1962173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4691" y="2376067"/>
            <a:ext cx="6491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functions: </a:t>
            </a:r>
            <a:r>
              <a:rPr lang="en-US" sz="3200" i="1" dirty="0" smtClean="0">
                <a:latin typeface="Cambria"/>
                <a:cs typeface="Cambria"/>
              </a:rPr>
              <a:t>E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m: </a:t>
            </a:r>
            <a:r>
              <a:rPr lang="en-US" sz="3200" dirty="0" smtClean="0">
                <a:latin typeface="Cambria"/>
                <a:cs typeface="Cambria"/>
              </a:rPr>
              <a:t>byte[])</a:t>
            </a:r>
            <a:r>
              <a:rPr lang="en-US" sz="3200" i="1" dirty="0" smtClean="0">
                <a:latin typeface="Cambria"/>
                <a:cs typeface="Cambria"/>
              </a:rPr>
              <a:t> </a:t>
            </a:r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>
                <a:latin typeface="Cambria"/>
                <a:cs typeface="Cambria"/>
                <a:sym typeface="Wingdings"/>
              </a:rPr>
              <a:t>]</a:t>
            </a:r>
            <a:r>
              <a:rPr lang="en-US" sz="3200" dirty="0" smtClean="0"/>
              <a:t>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         and </a:t>
            </a:r>
            <a:r>
              <a:rPr lang="en-US" sz="3200" i="1" dirty="0" smtClean="0">
                <a:latin typeface="Cambria"/>
                <a:cs typeface="Cambria"/>
              </a:rPr>
              <a:t>D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c: </a:t>
            </a:r>
            <a:r>
              <a:rPr lang="en-US" sz="3200" dirty="0">
                <a:latin typeface="Cambria"/>
                <a:cs typeface="Cambria"/>
              </a:rPr>
              <a:t>byte[])</a:t>
            </a:r>
            <a:r>
              <a:rPr lang="en-US" sz="3200" i="1" dirty="0">
                <a:latin typeface="Cambria"/>
                <a:cs typeface="Cambria"/>
              </a:rPr>
              <a:t>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40" y="3463221"/>
            <a:ext cx="8196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Correctness</a:t>
            </a:r>
            <a:r>
              <a:rPr lang="en-US" sz="2400" dirty="0" smtClean="0"/>
              <a:t> property: for all possible messages 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/>
              <a:t>,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))</a:t>
            </a:r>
            <a:r>
              <a:rPr lang="en-US" sz="2400" i="1" dirty="0" smtClean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=</a:t>
            </a:r>
            <a:r>
              <a:rPr lang="en-US" sz="2400" i="1" dirty="0" smtClean="0">
                <a:latin typeface="Cambria"/>
                <a:cs typeface="Cambria"/>
              </a:rPr>
              <a:t> m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441" y="3999716"/>
            <a:ext cx="818836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Security</a:t>
            </a:r>
            <a:r>
              <a:rPr lang="en-US" sz="2400" dirty="0" smtClean="0"/>
              <a:t> property: given </a:t>
            </a:r>
            <a:r>
              <a:rPr lang="en-US" sz="2400" i="1" dirty="0" smtClean="0">
                <a:latin typeface="Cambria"/>
                <a:cs typeface="Cambria"/>
              </a:rPr>
              <a:t>c</a:t>
            </a:r>
            <a:r>
              <a:rPr lang="en-US" sz="2400" dirty="0"/>
              <a:t> </a:t>
            </a:r>
            <a:r>
              <a:rPr lang="en-US" sz="1600" b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</a:t>
            </a:r>
            <a:r>
              <a:rPr lang="en-US" sz="2400" dirty="0" smtClean="0"/>
              <a:t>, it is “hard” to learn </a:t>
            </a:r>
            <a:r>
              <a:rPr lang="en-US" sz="2400" i="1" dirty="0" smtClean="0"/>
              <a:t>anything interesting</a:t>
            </a:r>
            <a:r>
              <a:rPr lang="en-US" sz="2400" dirty="0" smtClean="0"/>
              <a:t> about </a:t>
            </a:r>
            <a:r>
              <a:rPr lang="en-US" sz="2400" i="1" dirty="0" smtClean="0">
                <a:latin typeface="Cambria"/>
                <a:cs typeface="Cambria"/>
              </a:rPr>
              <a:t>m.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614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03401" y="3861197"/>
            <a:ext cx="1039813" cy="152400"/>
          </a:xfrm>
          <a:custGeom>
            <a:avLst/>
            <a:gdLst>
              <a:gd name="T0" fmla="+- 0 5010 5010"/>
              <a:gd name="T1" fmla="*/ T0 w 2888"/>
              <a:gd name="T2" fmla="+- 0 14299 14299"/>
              <a:gd name="T3" fmla="*/ 14299 h 566"/>
              <a:gd name="T4" fmla="+- 0 5010 5010"/>
              <a:gd name="T5" fmla="*/ T4 w 2888"/>
              <a:gd name="T6" fmla="+- 0 14299 14299"/>
              <a:gd name="T7" fmla="*/ 14299 h 566"/>
              <a:gd name="T8" fmla="+- 0 7897 5010"/>
              <a:gd name="T9" fmla="*/ T8 w 2888"/>
              <a:gd name="T10" fmla="+- 0 14864 14299"/>
              <a:gd name="T11" fmla="*/ 14864 h 566"/>
              <a:gd name="T12" fmla="+- 0 7897 5010"/>
              <a:gd name="T13" fmla="*/ T12 w 2888"/>
              <a:gd name="T14" fmla="+- 0 14864 14299"/>
              <a:gd name="T15" fmla="*/ 14864 h 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888" h="566" extrusionOk="0">
                <a:moveTo>
                  <a:pt x="0" y="0"/>
                </a:moveTo>
                <a:lnTo>
                  <a:pt x="0" y="0"/>
                </a:lnTo>
              </a:path>
              <a:path w="2888" h="566" extrusionOk="0">
                <a:moveTo>
                  <a:pt x="2887" y="565"/>
                </a:moveTo>
                <a:lnTo>
                  <a:pt x="2887" y="565"/>
                </a:ln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667625" y="2105025"/>
            <a:ext cx="647700" cy="63104"/>
          </a:xfrm>
          <a:custGeom>
            <a:avLst/>
            <a:gdLst>
              <a:gd name="T0" fmla="+- 0 23095 21298"/>
              <a:gd name="T1" fmla="*/ T0 w 1798"/>
              <a:gd name="T2" fmla="+- 0 7939 7798"/>
              <a:gd name="T3" fmla="*/ 7939 h 231"/>
              <a:gd name="T4" fmla="+- 0 23092 21298"/>
              <a:gd name="T5" fmla="*/ T4 w 1798"/>
              <a:gd name="T6" fmla="+- 0 7918 7798"/>
              <a:gd name="T7" fmla="*/ 7918 h 231"/>
              <a:gd name="T8" fmla="+- 0 23092 21298"/>
              <a:gd name="T9" fmla="*/ T8 w 1798"/>
              <a:gd name="T10" fmla="+- 0 7913 7798"/>
              <a:gd name="T11" fmla="*/ 7913 h 231"/>
              <a:gd name="T12" fmla="+- 0 23088 21298"/>
              <a:gd name="T13" fmla="*/ T12 w 1798"/>
              <a:gd name="T14" fmla="+- 0 7900 7798"/>
              <a:gd name="T15" fmla="*/ 7900 h 231"/>
              <a:gd name="T16" fmla="+- 0 23071 21298"/>
              <a:gd name="T17" fmla="*/ T16 w 1798"/>
              <a:gd name="T18" fmla="+- 0 7922 7798"/>
              <a:gd name="T19" fmla="*/ 7922 h 231"/>
              <a:gd name="T20" fmla="+- 0 23054 21298"/>
              <a:gd name="T21" fmla="*/ T20 w 1798"/>
              <a:gd name="T22" fmla="+- 0 7952 7798"/>
              <a:gd name="T23" fmla="*/ 7952 h 231"/>
              <a:gd name="T24" fmla="+- 0 23033 21298"/>
              <a:gd name="T25" fmla="*/ T24 w 1798"/>
              <a:gd name="T26" fmla="+- 0 7971 7798"/>
              <a:gd name="T27" fmla="*/ 7971 h 231"/>
              <a:gd name="T28" fmla="+- 0 22965 21298"/>
              <a:gd name="T29" fmla="*/ T28 w 1798"/>
              <a:gd name="T30" fmla="+- 0 8034 7798"/>
              <a:gd name="T31" fmla="*/ 8034 h 231"/>
              <a:gd name="T32" fmla="+- 0 22889 21298"/>
              <a:gd name="T33" fmla="*/ T32 w 1798"/>
              <a:gd name="T34" fmla="+- 0 8033 7798"/>
              <a:gd name="T35" fmla="*/ 8033 h 231"/>
              <a:gd name="T36" fmla="+- 0 22803 21298"/>
              <a:gd name="T37" fmla="*/ T36 w 1798"/>
              <a:gd name="T38" fmla="+- 0 8014 7798"/>
              <a:gd name="T39" fmla="*/ 8014 h 231"/>
              <a:gd name="T40" fmla="+- 0 22721 21298"/>
              <a:gd name="T41" fmla="*/ T40 w 1798"/>
              <a:gd name="T42" fmla="+- 0 7996 7798"/>
              <a:gd name="T43" fmla="*/ 7996 h 231"/>
              <a:gd name="T44" fmla="+- 0 22643 21298"/>
              <a:gd name="T45" fmla="*/ T44 w 1798"/>
              <a:gd name="T46" fmla="+- 0 7968 7798"/>
              <a:gd name="T47" fmla="*/ 7968 h 231"/>
              <a:gd name="T48" fmla="+- 0 22561 21298"/>
              <a:gd name="T49" fmla="*/ T48 w 1798"/>
              <a:gd name="T50" fmla="+- 0 7950 7798"/>
              <a:gd name="T51" fmla="*/ 7950 h 231"/>
              <a:gd name="T52" fmla="+- 0 22391 21298"/>
              <a:gd name="T53" fmla="*/ T52 w 1798"/>
              <a:gd name="T54" fmla="+- 0 7912 7798"/>
              <a:gd name="T55" fmla="*/ 7912 h 231"/>
              <a:gd name="T56" fmla="+- 0 22218 21298"/>
              <a:gd name="T57" fmla="*/ T56 w 1798"/>
              <a:gd name="T58" fmla="+- 0 7896 7798"/>
              <a:gd name="T59" fmla="*/ 7896 h 231"/>
              <a:gd name="T60" fmla="+- 0 22045 21298"/>
              <a:gd name="T61" fmla="*/ T60 w 1798"/>
              <a:gd name="T62" fmla="+- 0 7879 7798"/>
              <a:gd name="T63" fmla="*/ 7879 h 231"/>
              <a:gd name="T64" fmla="+- 0 21839 21298"/>
              <a:gd name="T65" fmla="*/ T64 w 1798"/>
              <a:gd name="T66" fmla="+- 0 7859 7798"/>
              <a:gd name="T67" fmla="*/ 7859 h 231"/>
              <a:gd name="T68" fmla="+- 0 21613 21298"/>
              <a:gd name="T69" fmla="*/ T68 w 1798"/>
              <a:gd name="T70" fmla="+- 0 7787 7798"/>
              <a:gd name="T71" fmla="*/ 7787 h 231"/>
              <a:gd name="T72" fmla="+- 0 21407 21298"/>
              <a:gd name="T73" fmla="*/ T72 w 1798"/>
              <a:gd name="T74" fmla="+- 0 7798 7798"/>
              <a:gd name="T75" fmla="*/ 7798 h 231"/>
              <a:gd name="T76" fmla="+- 0 21352 21298"/>
              <a:gd name="T77" fmla="*/ T76 w 1798"/>
              <a:gd name="T78" fmla="+- 0 7801 7798"/>
              <a:gd name="T79" fmla="*/ 7801 h 231"/>
              <a:gd name="T80" fmla="+- 0 21294 21298"/>
              <a:gd name="T81" fmla="*/ T80 w 1798"/>
              <a:gd name="T82" fmla="+- 0 7821 7798"/>
              <a:gd name="T83" fmla="*/ 7821 h 231"/>
              <a:gd name="T84" fmla="+- 0 21298 21298"/>
              <a:gd name="T85" fmla="*/ T84 w 1798"/>
              <a:gd name="T86" fmla="+- 0 7888 7798"/>
              <a:gd name="T87" fmla="*/ 7888 h 231"/>
              <a:gd name="T88" fmla="+- 0 21302 21298"/>
              <a:gd name="T89" fmla="*/ T88 w 1798"/>
              <a:gd name="T90" fmla="+- 0 7904 7798"/>
              <a:gd name="T91" fmla="*/ 7904 h 231"/>
              <a:gd name="T92" fmla="+- 0 21306 21298"/>
              <a:gd name="T93" fmla="*/ T92 w 1798"/>
              <a:gd name="T94" fmla="+- 0 7920 7798"/>
              <a:gd name="T95" fmla="*/ 7920 h 231"/>
              <a:gd name="T96" fmla="+- 0 21310 21298"/>
              <a:gd name="T97" fmla="*/ T96 w 1798"/>
              <a:gd name="T98" fmla="+- 0 7936 7798"/>
              <a:gd name="T99" fmla="*/ 7936 h 23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1798" h="231" extrusionOk="0">
                <a:moveTo>
                  <a:pt x="1797" y="141"/>
                </a:moveTo>
                <a:cubicBezTo>
                  <a:pt x="1794" y="120"/>
                  <a:pt x="1794" y="115"/>
                  <a:pt x="1790" y="102"/>
                </a:cubicBezTo>
                <a:cubicBezTo>
                  <a:pt x="1773" y="124"/>
                  <a:pt x="1756" y="154"/>
                  <a:pt x="1735" y="173"/>
                </a:cubicBezTo>
                <a:cubicBezTo>
                  <a:pt x="1667" y="236"/>
                  <a:pt x="1591" y="235"/>
                  <a:pt x="1505" y="216"/>
                </a:cubicBezTo>
                <a:cubicBezTo>
                  <a:pt x="1423" y="198"/>
                  <a:pt x="1345" y="170"/>
                  <a:pt x="1263" y="152"/>
                </a:cubicBezTo>
                <a:cubicBezTo>
                  <a:pt x="1093" y="114"/>
                  <a:pt x="920" y="98"/>
                  <a:pt x="747" y="81"/>
                </a:cubicBezTo>
                <a:cubicBezTo>
                  <a:pt x="541" y="61"/>
                  <a:pt x="315" y="-11"/>
                  <a:pt x="109" y="0"/>
                </a:cubicBezTo>
                <a:cubicBezTo>
                  <a:pt x="54" y="3"/>
                  <a:pt x="-4" y="23"/>
                  <a:pt x="0" y="90"/>
                </a:cubicBezTo>
                <a:cubicBezTo>
                  <a:pt x="4" y="106"/>
                  <a:pt x="8" y="122"/>
                  <a:pt x="12" y="13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42880" y="2847960"/>
              <a:ext cx="4682160" cy="116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3520" y="2838240"/>
                <a:ext cx="4700880" cy="11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893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63203" y="385196"/>
            <a:ext cx="32921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t </a:t>
            </a:r>
            <a:r>
              <a:rPr lang="en-US" sz="3200" b="1" dirty="0" smtClean="0"/>
              <a:t>is possible</a:t>
            </a:r>
            <a:r>
              <a:rPr lang="en-US" sz="3200" dirty="0" smtClean="0"/>
              <a:t> to state the security property precisely (and prove a cryptosystem satisfies it given hardness assumptions).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30" y="261506"/>
            <a:ext cx="5440999" cy="3622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22149" y="3940719"/>
            <a:ext cx="52295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/>
              <a:t>Shafi</a:t>
            </a:r>
            <a:r>
              <a:rPr lang="en-US" sz="2000" b="1" dirty="0" smtClean="0"/>
              <a:t> </a:t>
            </a:r>
            <a:r>
              <a:rPr lang="en-US" sz="2000" b="1" dirty="0" err="1"/>
              <a:t>Goldwasser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Silvio </a:t>
            </a:r>
            <a:r>
              <a:rPr lang="en-US" sz="2000" b="1" dirty="0" err="1" smtClean="0"/>
              <a:t>Micali</a:t>
            </a:r>
            <a:endParaRPr lang="en-US" sz="2000" dirty="0"/>
          </a:p>
          <a:p>
            <a:pPr algn="ctr"/>
            <a:r>
              <a:rPr lang="en-US" sz="2000" dirty="0" smtClean="0"/>
              <a:t>2013 Turing Award Winners</a:t>
            </a:r>
          </a:p>
          <a:p>
            <a:pPr algn="ctr"/>
            <a:r>
              <a:rPr lang="en-US" sz="2000" dirty="0" smtClean="0"/>
              <a:t>(for doing this in the 1980s)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230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24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Message Cryptosystem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2664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676748" y="161366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45927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844925" y="145927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609320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388073" y="1805651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3505201" y="1596750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832784" y="1805651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41" name="AutoShape 8"/>
          <p:cNvCxnSpPr>
            <a:cxnSpLocks noChangeShapeType="1"/>
          </p:cNvCxnSpPr>
          <p:nvPr/>
        </p:nvCxnSpPr>
        <p:spPr bwMode="auto">
          <a:xfrm>
            <a:off x="5136546" y="1974743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10"/>
          <p:cNvCxnSpPr>
            <a:cxnSpLocks noChangeShapeType="1"/>
          </p:cNvCxnSpPr>
          <p:nvPr/>
        </p:nvCxnSpPr>
        <p:spPr bwMode="auto">
          <a:xfrm>
            <a:off x="7048349" y="1962173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4691" y="2376067"/>
            <a:ext cx="6491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functions: </a:t>
            </a:r>
            <a:r>
              <a:rPr lang="en-US" sz="3200" i="1" dirty="0" smtClean="0">
                <a:latin typeface="Cambria"/>
                <a:cs typeface="Cambria"/>
              </a:rPr>
              <a:t>E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m: </a:t>
            </a:r>
            <a:r>
              <a:rPr lang="en-US" sz="3200" dirty="0" smtClean="0">
                <a:latin typeface="Cambria"/>
                <a:cs typeface="Cambria"/>
              </a:rPr>
              <a:t>byte[])</a:t>
            </a:r>
            <a:r>
              <a:rPr lang="en-US" sz="3200" i="1" dirty="0" smtClean="0">
                <a:latin typeface="Cambria"/>
                <a:cs typeface="Cambria"/>
              </a:rPr>
              <a:t> </a:t>
            </a:r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>
                <a:latin typeface="Cambria"/>
                <a:cs typeface="Cambria"/>
                <a:sym typeface="Wingdings"/>
              </a:rPr>
              <a:t>]</a:t>
            </a:r>
            <a:r>
              <a:rPr lang="en-US" sz="3200" dirty="0" smtClean="0"/>
              <a:t>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         and </a:t>
            </a:r>
            <a:r>
              <a:rPr lang="en-US" sz="3200" i="1" dirty="0" smtClean="0">
                <a:latin typeface="Cambria"/>
                <a:cs typeface="Cambria"/>
              </a:rPr>
              <a:t>D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c: </a:t>
            </a:r>
            <a:r>
              <a:rPr lang="en-US" sz="3200" dirty="0">
                <a:latin typeface="Cambria"/>
                <a:cs typeface="Cambria"/>
              </a:rPr>
              <a:t>byte[])</a:t>
            </a:r>
            <a:r>
              <a:rPr lang="en-US" sz="3200" i="1" dirty="0">
                <a:latin typeface="Cambria"/>
                <a:cs typeface="Cambria"/>
              </a:rPr>
              <a:t>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40" y="3463221"/>
            <a:ext cx="8196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Correctness</a:t>
            </a:r>
            <a:r>
              <a:rPr lang="en-US" sz="2400" dirty="0" smtClean="0"/>
              <a:t> property: for all possible messages 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/>
              <a:t>,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))</a:t>
            </a:r>
            <a:r>
              <a:rPr lang="en-US" sz="2400" i="1" dirty="0" smtClean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=</a:t>
            </a:r>
            <a:r>
              <a:rPr lang="en-US" sz="2400" i="1" dirty="0" smtClean="0">
                <a:latin typeface="Cambria"/>
                <a:cs typeface="Cambria"/>
              </a:rPr>
              <a:t> m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441" y="3999716"/>
            <a:ext cx="818836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Security</a:t>
            </a:r>
            <a:r>
              <a:rPr lang="en-US" sz="2400" dirty="0" smtClean="0"/>
              <a:t> property: given </a:t>
            </a:r>
            <a:r>
              <a:rPr lang="en-US" sz="2400" i="1" dirty="0" smtClean="0">
                <a:latin typeface="Cambria"/>
                <a:cs typeface="Cambria"/>
              </a:rPr>
              <a:t>c</a:t>
            </a:r>
            <a:r>
              <a:rPr lang="en-US" sz="2400" dirty="0"/>
              <a:t> </a:t>
            </a:r>
            <a:r>
              <a:rPr lang="en-US" sz="1600" b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</a:t>
            </a:r>
            <a:r>
              <a:rPr lang="en-US" sz="2400" dirty="0" smtClean="0"/>
              <a:t>, it is “hard” to learn </a:t>
            </a:r>
            <a:r>
              <a:rPr lang="en-US" sz="2400" i="1" dirty="0" smtClean="0"/>
              <a:t>anything interesting</a:t>
            </a:r>
            <a:r>
              <a:rPr lang="en-US" sz="2400" dirty="0" smtClean="0"/>
              <a:t> about </a:t>
            </a:r>
            <a:r>
              <a:rPr lang="en-US" sz="2400" i="1" dirty="0" smtClean="0">
                <a:latin typeface="Cambria"/>
                <a:cs typeface="Cambria"/>
              </a:rPr>
              <a:t>m.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614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03401" y="3861197"/>
            <a:ext cx="1039813" cy="152400"/>
          </a:xfrm>
          <a:custGeom>
            <a:avLst/>
            <a:gdLst>
              <a:gd name="T0" fmla="+- 0 5010 5010"/>
              <a:gd name="T1" fmla="*/ T0 w 2888"/>
              <a:gd name="T2" fmla="+- 0 14299 14299"/>
              <a:gd name="T3" fmla="*/ 14299 h 566"/>
              <a:gd name="T4" fmla="+- 0 5010 5010"/>
              <a:gd name="T5" fmla="*/ T4 w 2888"/>
              <a:gd name="T6" fmla="+- 0 14299 14299"/>
              <a:gd name="T7" fmla="*/ 14299 h 566"/>
              <a:gd name="T8" fmla="+- 0 7897 5010"/>
              <a:gd name="T9" fmla="*/ T8 w 2888"/>
              <a:gd name="T10" fmla="+- 0 14864 14299"/>
              <a:gd name="T11" fmla="*/ 14864 h 566"/>
              <a:gd name="T12" fmla="+- 0 7897 5010"/>
              <a:gd name="T13" fmla="*/ T12 w 2888"/>
              <a:gd name="T14" fmla="+- 0 14864 14299"/>
              <a:gd name="T15" fmla="*/ 14864 h 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888" h="566" extrusionOk="0">
                <a:moveTo>
                  <a:pt x="0" y="0"/>
                </a:moveTo>
                <a:lnTo>
                  <a:pt x="0" y="0"/>
                </a:lnTo>
              </a:path>
              <a:path w="2888" h="566" extrusionOk="0">
                <a:moveTo>
                  <a:pt x="2887" y="565"/>
                </a:moveTo>
                <a:lnTo>
                  <a:pt x="2887" y="565"/>
                </a:ln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535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149" y1="59161" x2="58298" y2="98913"/>
                        <a14:foregroundMark x1="34894" y1="1863" x2="52553" y2="44099"/>
                        <a14:foregroundMark x1="78723" y1="27640" x2="68511" y2="42857"/>
                        <a14:foregroundMark x1="77872" y1="32298" x2="72553" y2="38509"/>
                      </a14:backgroundRemoval>
                    </a14:imgEffect>
                  </a14:imgLayer>
                </a14:imgProps>
              </a:ext>
            </a:extLst>
          </a:blip>
          <a:srcRect r="7467"/>
          <a:stretch/>
        </p:blipFill>
        <p:spPr>
          <a:xfrm>
            <a:off x="6101355" y="205979"/>
            <a:ext cx="3042645" cy="45055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E85C-891D-B84C-A17E-65D2807CB1E6}" type="slidenum">
              <a:rPr lang="en-US"/>
              <a:pPr/>
              <a:t>25</a:t>
            </a:fld>
            <a:endParaRPr lang="en-US"/>
          </a:p>
        </p:txBody>
      </p:sp>
      <p:pic>
        <p:nvPicPr>
          <p:cNvPr id="10" name="Picture 9" descr="Screen Shot 2013-10-02 at 2.33.25 PM.png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/>
          <a:stretch/>
        </p:blipFill>
        <p:spPr>
          <a:xfrm>
            <a:off x="328231" y="1063228"/>
            <a:ext cx="4620305" cy="389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2.32.29 PM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" y="3522554"/>
            <a:ext cx="8677148" cy="83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6553201" y="2781244"/>
            <a:ext cx="1992853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Auguste</a:t>
            </a:r>
            <a:r>
              <a:rPr lang="en-US" dirty="0"/>
              <a:t> </a:t>
            </a:r>
            <a:r>
              <a:rPr lang="en-US" dirty="0" err="1"/>
              <a:t>Kerckhoffs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5979"/>
            <a:ext cx="6453891" cy="857250"/>
          </a:xfrm>
        </p:spPr>
        <p:txBody>
          <a:bodyPr/>
          <a:lstStyle/>
          <a:p>
            <a:r>
              <a:rPr lang="en-US" dirty="0" err="1" smtClean="0"/>
              <a:t>Kerckhoff’s</a:t>
            </a:r>
            <a:r>
              <a:rPr lang="en-US" dirty="0" smtClean="0"/>
              <a:t> </a:t>
            </a:r>
            <a:r>
              <a:rPr lang="en-US" dirty="0"/>
              <a:t>Principle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033200" y="3214800"/>
              <a:ext cx="4915440" cy="1500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3840" y="3205440"/>
                <a:ext cx="4934160" cy="15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70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E85C-891D-B84C-A17E-65D2807CB1E6}" type="slidenum">
              <a:rPr lang="en-US"/>
              <a:pPr/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88092" y="1340325"/>
            <a:ext cx="4047835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buFontTx/>
              <a:buNone/>
            </a:pPr>
            <a:r>
              <a:rPr lang="en-US" sz="3200" dirty="0" smtClean="0"/>
              <a:t>“The </a:t>
            </a:r>
            <a:r>
              <a:rPr lang="en-US" sz="3200" dirty="0"/>
              <a:t>enemy knows the system being used</a:t>
            </a:r>
            <a:r>
              <a:rPr lang="en-US" sz="3200" dirty="0" smtClean="0"/>
              <a:t>.” </a:t>
            </a:r>
            <a:endParaRPr lang="en-US" sz="3200" dirty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sz="3200" dirty="0"/>
              <a:t>Claude Shannon, </a:t>
            </a:r>
            <a:endParaRPr lang="en-US" sz="3200" dirty="0" smtClean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sz="3200" i="1" dirty="0" smtClean="0"/>
              <a:t>Communication </a:t>
            </a:r>
            <a:r>
              <a:rPr lang="en-US" sz="3200" i="1" dirty="0"/>
              <a:t>Theory of Secrecy </a:t>
            </a:r>
            <a:r>
              <a:rPr lang="en-US" sz="3200" i="1" dirty="0" smtClean="0"/>
              <a:t>Systems</a:t>
            </a:r>
            <a:r>
              <a:rPr lang="en-US" sz="3200" dirty="0" smtClean="0"/>
              <a:t> (1949)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075"/>
            <a:ext cx="3733800" cy="51401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00840" y="3987836"/>
            <a:ext cx="2598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8100000" algn="tl" rotWithShape="0">
                    <a:srgbClr val="000000">
                      <a:alpha val="43000"/>
                    </a:srgbClr>
                  </a:outerShdw>
                </a:effectLst>
              </a:rPr>
              <a:t>Claude Shannon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81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8100000" algn="tl" rotWithShape="0">
                    <a:srgbClr val="000000">
                      <a:alpha val="43000"/>
                    </a:srgbClr>
                  </a:outerShdw>
                </a:effectLst>
              </a:rPr>
              <a:t>1916-2001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81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172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(Keyed) Symmetric Cryptosystem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09788" y="1205809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68938" y="1205809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>
            <a:off x="3481388" y="1548709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1398667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99139" y="1146418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>
            <a:off x="1593398" y="1548709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80263" y="1398667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>
            <a:off x="6840539" y="1548709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89023" y="1661475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4075555" y="2017578"/>
            <a:ext cx="773356" cy="528195"/>
          </a:xfrm>
          <a:prstGeom prst="downArrow">
            <a:avLst>
              <a:gd name="adj1" fmla="val 35071"/>
              <a:gd name="adj2" fmla="val 368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052063" y="267959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411213" y="267959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18" name="AutoShape 5"/>
          <p:cNvCxnSpPr>
            <a:cxnSpLocks noChangeShapeType="1"/>
          </p:cNvCxnSpPr>
          <p:nvPr/>
        </p:nvCxnSpPr>
        <p:spPr bwMode="auto">
          <a:xfrm>
            <a:off x="3423663" y="3022496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399475" y="2872454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741414" y="2620205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21" name="AutoShape 8"/>
          <p:cNvCxnSpPr>
            <a:cxnSpLocks noChangeShapeType="1"/>
          </p:cNvCxnSpPr>
          <p:nvPr/>
        </p:nvCxnSpPr>
        <p:spPr bwMode="auto">
          <a:xfrm>
            <a:off x="1535673" y="3022496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7122538" y="2872454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>
            <a:off x="6782814" y="3022496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32"/>
          <p:cNvSpPr txBox="1">
            <a:spLocks noChangeArrowheads="1"/>
          </p:cNvSpPr>
          <p:nvPr/>
        </p:nvSpPr>
        <p:spPr bwMode="auto">
          <a:xfrm>
            <a:off x="3631298" y="3135262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2444455" y="3574922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6" name="AutoShape 8"/>
          <p:cNvCxnSpPr>
            <a:cxnSpLocks noChangeShapeType="1"/>
            <a:stCxn id="25" idx="0"/>
            <a:endCxn id="16" idx="2"/>
          </p:cNvCxnSpPr>
          <p:nvPr/>
        </p:nvCxnSpPr>
        <p:spPr bwMode="auto">
          <a:xfrm flipV="1">
            <a:off x="2732217" y="3365396"/>
            <a:ext cx="5646" cy="209526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5829582" y="3584458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0" name="AutoShape 8"/>
          <p:cNvCxnSpPr>
            <a:cxnSpLocks noChangeShapeType="1"/>
            <a:stCxn id="29" idx="0"/>
          </p:cNvCxnSpPr>
          <p:nvPr/>
        </p:nvCxnSpPr>
        <p:spPr bwMode="auto">
          <a:xfrm flipV="1">
            <a:off x="6117344" y="3374933"/>
            <a:ext cx="5647" cy="209525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457200" y="4019550"/>
            <a:ext cx="536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Only secret is the key</a:t>
            </a:r>
            <a:r>
              <a:rPr lang="en-US" sz="2400" dirty="0" smtClean="0"/>
              <a:t>, not the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/>
              <a:t> </a:t>
            </a:r>
            <a:r>
              <a:rPr lang="en-US" sz="2400" dirty="0" smtClean="0"/>
              <a:t>functions that now take key as input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53200" y="3774809"/>
            <a:ext cx="24384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Asymmetric crypto</a:t>
            </a:r>
            <a:r>
              <a:rPr lang="en-US" dirty="0" smtClean="0"/>
              <a:t>:</a:t>
            </a:r>
          </a:p>
          <a:p>
            <a:r>
              <a:rPr lang="en-US" dirty="0" smtClean="0"/>
              <a:t>different keys for </a:t>
            </a:r>
            <a:r>
              <a:rPr lang="en-US" i="1" dirty="0" smtClean="0">
                <a:latin typeface="Cambria"/>
                <a:cs typeface="Cambria"/>
              </a:rPr>
              <a:t>E</a:t>
            </a:r>
            <a:r>
              <a:rPr lang="en-US" dirty="0" smtClean="0"/>
              <a:t> and </a:t>
            </a:r>
            <a:r>
              <a:rPr lang="en-US" i="1" dirty="0" smtClean="0">
                <a:latin typeface="Cambria"/>
                <a:cs typeface="Cambria"/>
              </a:rPr>
              <a:t>D</a:t>
            </a:r>
            <a:r>
              <a:rPr lang="en-US" dirty="0" smtClean="0"/>
              <a:t>, so you can reveal </a:t>
            </a:r>
            <a:r>
              <a:rPr lang="en-US" i="1" dirty="0" smtClean="0">
                <a:latin typeface="Cambria"/>
                <a:cs typeface="Cambria"/>
              </a:rPr>
              <a:t>E</a:t>
            </a:r>
            <a:r>
              <a:rPr lang="en-US" dirty="0" smtClean="0"/>
              <a:t> without revealing </a:t>
            </a:r>
            <a:r>
              <a:rPr lang="en-US" i="1" dirty="0" smtClean="0">
                <a:latin typeface="Cambria"/>
                <a:cs typeface="Cambria"/>
              </a:rPr>
              <a:t>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7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/>
      <p:bldP spid="20" grpId="0"/>
      <p:bldP spid="22" grpId="0"/>
      <p:bldP spid="24" grpId="0"/>
      <p:bldP spid="25" grpId="0"/>
      <p:bldP spid="29" grpId="0"/>
      <p:bldP spid="31" grpId="0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544" r="152" b="4648"/>
          <a:stretch/>
        </p:blipFill>
        <p:spPr>
          <a:xfrm>
            <a:off x="-1" y="8246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87" y="2055981"/>
            <a:ext cx="6441006" cy="857250"/>
          </a:xfrm>
          <a:solidFill>
            <a:schemeClr val="bg1">
              <a:alpha val="54000"/>
            </a:schemeClr>
          </a:solidFill>
        </p:spPr>
        <p:txBody>
          <a:bodyPr/>
          <a:lstStyle/>
          <a:p>
            <a:r>
              <a:rPr lang="en-US" dirty="0" smtClean="0"/>
              <a:t>Jefferson’s Wheel Cipher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934202" cy="857250"/>
          </a:xfrm>
        </p:spPr>
        <p:txBody>
          <a:bodyPr/>
          <a:lstStyle/>
          <a:p>
            <a:r>
              <a:rPr lang="en-US" dirty="0" smtClean="0"/>
              <a:t>Jefferson’s Wheel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833259" cy="3394472"/>
          </a:xfrm>
        </p:spPr>
        <p:txBody>
          <a:bodyPr>
            <a:noAutofit/>
          </a:bodyPr>
          <a:lstStyle/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26 wheels</a:t>
            </a:r>
            <a:r>
              <a:rPr lang="en-US" sz="2800" dirty="0" smtClean="0"/>
              <a:t> arranged in a </a:t>
            </a:r>
            <a:r>
              <a:rPr lang="en-US" sz="2800" b="1" dirty="0" smtClean="0">
                <a:solidFill>
                  <a:srgbClr val="FF0000"/>
                </a:solidFill>
              </a:rPr>
              <a:t>secret order</a:t>
            </a:r>
            <a:r>
              <a:rPr lang="en-US" sz="2800" dirty="0" smtClean="0"/>
              <a:t> on a spindle, each wheel has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randomly-permutated alphabet</a:t>
            </a:r>
            <a:r>
              <a:rPr lang="en-US" sz="2800" dirty="0" smtClean="0"/>
              <a:t> around rim</a:t>
            </a:r>
          </a:p>
          <a:p>
            <a:pPr marL="288925" indent="-288925">
              <a:lnSpc>
                <a:spcPct val="90000"/>
              </a:lnSpc>
              <a:buNone/>
            </a:pPr>
            <a:endParaRPr lang="en-US" sz="1400" b="1" dirty="0" smtClean="0"/>
          </a:p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Encrypt:</a:t>
            </a:r>
            <a:r>
              <a:rPr lang="en-US" sz="2800" dirty="0" smtClean="0"/>
              <a:t> turn wheels to display plaintext, then pick a </a:t>
            </a:r>
            <a:r>
              <a:rPr lang="en-US" sz="2800" b="1" dirty="0" smtClean="0">
                <a:solidFill>
                  <a:srgbClr val="953735"/>
                </a:solidFill>
              </a:rPr>
              <a:t>“random” </a:t>
            </a:r>
            <a:r>
              <a:rPr lang="en-US" sz="2800" dirty="0" smtClean="0"/>
              <a:t>row as ciphertext</a:t>
            </a:r>
          </a:p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Decrypt:</a:t>
            </a:r>
            <a:r>
              <a:rPr lang="en-US" sz="2800" dirty="0" smtClean="0"/>
              <a:t> arrange wheels in same (secret) order, line up ciphertext, look for plaintext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02396" y="1799278"/>
            <a:ext cx="5001212" cy="162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14680" y="447480"/>
              <a:ext cx="6062760" cy="4396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5320" y="438120"/>
                <a:ext cx="6081840" cy="44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4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72" y="205979"/>
            <a:ext cx="4601896" cy="3818114"/>
          </a:xfrm>
        </p:spPr>
        <p:txBody>
          <a:bodyPr/>
          <a:lstStyle/>
          <a:p>
            <a:r>
              <a:rPr lang="en-US" dirty="0" smtClean="0"/>
              <a:t>Comments about </a:t>
            </a:r>
            <a:br>
              <a:rPr lang="en-US" dirty="0" smtClean="0"/>
            </a:br>
            <a:r>
              <a:rPr lang="en-US" dirty="0" smtClean="0"/>
              <a:t>“Magic of Mining”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Screen Shot 2015-01-13 at 7.3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55" y="205979"/>
            <a:ext cx="3729145" cy="443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36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149" y1="59161" x2="58298" y2="98913"/>
                        <a14:foregroundMark x1="34894" y1="1863" x2="52553" y2="44099"/>
                        <a14:foregroundMark x1="78723" y1="27640" x2="68511" y2="42857"/>
                        <a14:foregroundMark x1="77872" y1="32298" x2="72553" y2="38509"/>
                      </a14:backgroundRemoval>
                    </a14:imgEffect>
                  </a14:imgLayer>
                </a14:imgProps>
              </a:ext>
            </a:extLst>
          </a:blip>
          <a:srcRect r="7467"/>
          <a:stretch/>
        </p:blipFill>
        <p:spPr>
          <a:xfrm>
            <a:off x="5183903" y="0"/>
            <a:ext cx="3960098" cy="58640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049" b="1105"/>
          <a:stretch/>
        </p:blipFill>
        <p:spPr>
          <a:xfrm>
            <a:off x="-1" y="0"/>
            <a:ext cx="5183903" cy="58640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06575" y="4334018"/>
            <a:ext cx="3509817" cy="461665"/>
          </a:xfrm>
          <a:prstGeom prst="rect">
            <a:avLst/>
          </a:prstGeom>
          <a:solidFill>
            <a:schemeClr val="accent6">
              <a:lumMod val="50000"/>
              <a:alpha val="7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Auguste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Kerckhoffs</a:t>
            </a:r>
            <a:r>
              <a:rPr lang="en-US" sz="2400" dirty="0" smtClean="0">
                <a:solidFill>
                  <a:schemeClr val="bg1"/>
                </a:solidFill>
              </a:rPr>
              <a:t> (1883)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431" y="4356317"/>
            <a:ext cx="3509817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Thomas Jefferson (1790s)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612241" y="692671"/>
            <a:ext cx="2366925" cy="1863617"/>
          </a:xfrm>
          <a:solidFill>
            <a:schemeClr val="tx1">
              <a:alpha val="53000"/>
            </a:schemeClr>
          </a:solidFill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EBF1DE"/>
                </a:solidFill>
              </a:rPr>
              <a:t>Should it be “TJ’s Principle”?</a:t>
            </a:r>
            <a:endParaRPr lang="en-US" sz="3600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5467" y="76200"/>
            <a:ext cx="4944533" cy="41549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i="1" dirty="0"/>
              <a:t>on the periphery of each, and between the black lines, put all the letters of the alphabet, not in their established order, but jumbled, &amp; without order, so that no two shall be alike</a:t>
            </a:r>
            <a:r>
              <a:rPr lang="en-US" sz="2400" i="1" dirty="0" smtClean="0"/>
              <a:t>.  </a:t>
            </a:r>
            <a:r>
              <a:rPr lang="en-US" sz="2400" b="1" i="1" dirty="0" smtClean="0"/>
              <a:t>now </a:t>
            </a:r>
            <a:r>
              <a:rPr lang="en-US" sz="2400" b="1" i="1" dirty="0"/>
              <a:t>string them in their numerical order</a:t>
            </a:r>
            <a:r>
              <a:rPr lang="en-US" sz="2400" i="1" dirty="0"/>
              <a:t> on an iron axis, one </a:t>
            </a:r>
            <a:r>
              <a:rPr lang="en-US" sz="2400" i="1" dirty="0">
                <a:solidFill>
                  <a:schemeClr val="tx1"/>
                </a:solidFill>
              </a:rPr>
              <a:t>end of which has a head, and the </a:t>
            </a:r>
            <a:r>
              <a:rPr lang="en-US" sz="2400" i="1" dirty="0"/>
              <a:t>other a nut and screw; the use of which is to hold them firm in any given position when you </a:t>
            </a:r>
            <a:r>
              <a:rPr lang="en-US" sz="2400" i="1" dirty="0" smtClean="0"/>
              <a:t>choose </a:t>
            </a:r>
            <a:r>
              <a:rPr lang="en-US" sz="2400" i="1" dirty="0"/>
              <a:t>it.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7823" y="4222892"/>
            <a:ext cx="682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Jefferson’s description of wheel cipher (1802)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544" r="152" b="4648"/>
          <a:stretch/>
        </p:blipFill>
        <p:spPr>
          <a:xfrm>
            <a:off x="4927599" y="757249"/>
            <a:ext cx="4111413" cy="231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42760" y="2257560"/>
              <a:ext cx="6782040" cy="45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400" y="2247840"/>
                <a:ext cx="6800760" cy="4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39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Space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00991"/>
            <a:ext cx="8229600" cy="5316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Key space: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i="1" dirty="0" smtClean="0"/>
              <a:t>	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 smtClean="0"/>
              <a:t>set of possible 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3296" y="1645253"/>
            <a:ext cx="6606496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Key is </a:t>
            </a:r>
            <a:r>
              <a:rPr lang="en-US" sz="3600" b="1" dirty="0" smtClean="0"/>
              <a:t>order of wheels</a:t>
            </a:r>
            <a:r>
              <a:rPr lang="en-US" sz="3600" dirty="0" smtClean="0"/>
              <a:t> on spindle:</a:t>
            </a:r>
          </a:p>
          <a:p>
            <a:r>
              <a:rPr lang="en-US" sz="3600" dirty="0" smtClean="0"/>
              <a:t>	</a:t>
            </a:r>
            <a:r>
              <a:rPr lang="en-US" sz="3600" dirty="0" smtClean="0">
                <a:latin typeface="Cambria Math"/>
                <a:cs typeface="Cambria Math"/>
              </a:rPr>
              <a:t>|</a:t>
            </a:r>
            <a:r>
              <a:rPr lang="en-US" sz="3600" i="1" dirty="0" smtClean="0">
                <a:latin typeface="Cambria Math"/>
                <a:cs typeface="Cambria Math"/>
              </a:rPr>
              <a:t>K </a:t>
            </a:r>
            <a:r>
              <a:rPr lang="en-US" sz="3600" dirty="0" smtClean="0">
                <a:latin typeface="Cambria Math"/>
                <a:cs typeface="Cambria Math"/>
              </a:rPr>
              <a:t>| =  26 × 25 × … × 1 &gt; 10</a:t>
            </a:r>
            <a:r>
              <a:rPr lang="en-US" sz="3600" baseline="30000" dirty="0" smtClean="0">
                <a:latin typeface="Cambria Math"/>
                <a:cs typeface="Cambria Math"/>
              </a:rPr>
              <a:t>26</a:t>
            </a:r>
            <a:r>
              <a:rPr lang="en-US" sz="3600" dirty="0" smtClean="0">
                <a:latin typeface="Cambria Math"/>
                <a:cs typeface="Cambria Math"/>
              </a:rPr>
              <a:t>  </a:t>
            </a:r>
            <a:endParaRPr lang="en-US" sz="36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2456" y="2954957"/>
            <a:ext cx="705332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Key is </a:t>
            </a:r>
            <a:r>
              <a:rPr lang="en-US" sz="3600" b="1" dirty="0" smtClean="0"/>
              <a:t>jumbling of letters on wheels</a:t>
            </a:r>
            <a:r>
              <a:rPr lang="en-US" sz="3600" dirty="0" smtClean="0"/>
              <a:t>:</a:t>
            </a:r>
          </a:p>
          <a:p>
            <a:r>
              <a:rPr lang="en-US" sz="3600" dirty="0" smtClean="0">
                <a:latin typeface="Cambria Math"/>
                <a:cs typeface="Cambria Math"/>
              </a:rPr>
              <a:t>|</a:t>
            </a:r>
            <a:r>
              <a:rPr lang="en-US" sz="3600" i="1" dirty="0" smtClean="0">
                <a:latin typeface="Cambria Math"/>
                <a:cs typeface="Cambria Math"/>
              </a:rPr>
              <a:t>K</a:t>
            </a:r>
            <a:r>
              <a:rPr lang="en-US" sz="3600" dirty="0" smtClean="0">
                <a:latin typeface="Cambria Math"/>
                <a:cs typeface="Cambria Math"/>
              </a:rPr>
              <a:t> | = (26 × 25 × … × 1)</a:t>
            </a:r>
            <a:r>
              <a:rPr lang="en-US" sz="3600" baseline="30000" dirty="0" smtClean="0">
                <a:latin typeface="Cambria Math"/>
                <a:cs typeface="Cambria Math"/>
              </a:rPr>
              <a:t>26 </a:t>
            </a:r>
            <a:r>
              <a:rPr lang="en-US" sz="3600" dirty="0" smtClean="0">
                <a:latin typeface="Cambria Math"/>
                <a:cs typeface="Cambria Math"/>
              </a:rPr>
              <a:t>&gt; 10</a:t>
            </a:r>
            <a:r>
              <a:rPr lang="en-US" sz="3600" baseline="30000" dirty="0" smtClean="0">
                <a:latin typeface="Cambria Math"/>
                <a:cs typeface="Cambria Math"/>
              </a:rPr>
              <a:t>691</a:t>
            </a:r>
            <a:r>
              <a:rPr lang="en-US" sz="3600" dirty="0" smtClean="0">
                <a:latin typeface="Cambria Math"/>
                <a:cs typeface="Cambria Math"/>
              </a:rPr>
              <a:t>    </a:t>
            </a:r>
            <a:endParaRPr lang="en-US" sz="3600" dirty="0">
              <a:latin typeface="Cambria Math"/>
              <a:cs typeface="Cambria Math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2954957"/>
            <a:ext cx="1276096" cy="15219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79" y="1632240"/>
            <a:ext cx="895350" cy="1226820"/>
          </a:xfrm>
          <a:prstGeom prst="rect">
            <a:avLst/>
          </a:prstGeom>
        </p:spPr>
      </p:pic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89313" y="3706416"/>
            <a:ext cx="11112" cy="9525"/>
          </a:xfrm>
          <a:custGeom>
            <a:avLst/>
            <a:gdLst>
              <a:gd name="T0" fmla="+- 0 9416 9416"/>
              <a:gd name="T1" fmla="*/ T0 w 30"/>
              <a:gd name="T2" fmla="+- 0 13728 13728"/>
              <a:gd name="T3" fmla="*/ 13728 h 34"/>
              <a:gd name="T4" fmla="+- 0 9429 9416"/>
              <a:gd name="T5" fmla="*/ T4 w 30"/>
              <a:gd name="T6" fmla="+- 0 13747 13728"/>
              <a:gd name="T7" fmla="*/ 13747 h 34"/>
              <a:gd name="T8" fmla="+- 0 9432 9416"/>
              <a:gd name="T9" fmla="*/ T8 w 30"/>
              <a:gd name="T10" fmla="+- 0 13753 13728"/>
              <a:gd name="T11" fmla="*/ 13753 h 34"/>
              <a:gd name="T12" fmla="+- 0 9445 9416"/>
              <a:gd name="T13" fmla="*/ T12 w 30"/>
              <a:gd name="T14" fmla="+- 0 13761 13728"/>
              <a:gd name="T15" fmla="*/ 13761 h 3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30" h="34" extrusionOk="0">
                <a:moveTo>
                  <a:pt x="0" y="0"/>
                </a:moveTo>
                <a:cubicBezTo>
                  <a:pt x="13" y="19"/>
                  <a:pt x="16" y="25"/>
                  <a:pt x="29" y="3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05120" y="1476360"/>
              <a:ext cx="2572200" cy="87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5760" y="1466640"/>
                <a:ext cx="2590920" cy="8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14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Attack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5546" y="2308906"/>
            <a:ext cx="467612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def</a:t>
            </a:r>
            <a:r>
              <a:rPr lang="en-US" sz="2000" dirty="0" smtClean="0"/>
              <a:t> </a:t>
            </a:r>
            <a:r>
              <a:rPr lang="en-US" sz="2000" dirty="0" err="1" smtClean="0"/>
              <a:t>brute_force</a:t>
            </a:r>
            <a:r>
              <a:rPr lang="en-US" sz="2000" dirty="0" smtClean="0"/>
              <a:t>(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</a:t>
            </a:r>
            <a:r>
              <a:rPr lang="en-US" sz="2000" b="1" dirty="0" smtClean="0"/>
              <a:t>for</a:t>
            </a:r>
            <a:r>
              <a:rPr lang="en-US" sz="2000" dirty="0" smtClean="0"/>
              <a:t> guess in </a:t>
            </a:r>
            <a:r>
              <a:rPr lang="en-US" sz="2000" dirty="0" err="1" smtClean="0"/>
              <a:t>all_possible_keys</a:t>
            </a:r>
            <a:r>
              <a:rPr lang="en-US" sz="2000" dirty="0" smtClean="0"/>
              <a:t>(</a:t>
            </a:r>
            <a:r>
              <a:rPr lang="en-US" sz="2000" i="1" dirty="0" smtClean="0"/>
              <a:t>N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      plaintext = </a:t>
            </a:r>
            <a:r>
              <a:rPr lang="en-US" sz="2000" i="1" dirty="0" smtClean="0"/>
              <a:t>decrypt</a:t>
            </a:r>
            <a:r>
              <a:rPr lang="en-US" sz="2000" dirty="0" smtClean="0"/>
              <a:t>(key, 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if </a:t>
            </a:r>
            <a:r>
              <a:rPr lang="en-US" sz="2000" dirty="0" err="1" smtClean="0"/>
              <a:t>plausible_message</a:t>
            </a:r>
            <a:r>
              <a:rPr lang="en-US" sz="2000" dirty="0" smtClean="0"/>
              <a:t>(plaintext):</a:t>
            </a:r>
          </a:p>
          <a:p>
            <a:r>
              <a:rPr lang="en-US" sz="2000" dirty="0" smtClean="0"/>
              <a:t>               return plaintext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985280" y="1284822"/>
            <a:ext cx="3913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Try all possible keys in some </a:t>
            </a:r>
            <a:r>
              <a:rPr lang="en-US" sz="2000" dirty="0" smtClean="0"/>
              <a:t>order, until you find one that works.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90680" y="2905200"/>
              <a:ext cx="3343320" cy="676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960" y="2895480"/>
                <a:ext cx="3362760" cy="695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5608045" y="2110322"/>
            <a:ext cx="3078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What is necessary for brute force attack to succeed?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8485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Im</a:t>
            </a:r>
            <a:r>
              <a:rPr lang="en-US" dirty="0" smtClean="0"/>
              <a:t>)Practicality of Brute Force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128057" cy="11829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Minimum energy needed to flip one bit </a:t>
            </a:r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i="1" dirty="0" err="1" smtClean="0"/>
              <a:t>Landauer</a:t>
            </a:r>
            <a:r>
              <a:rPr lang="en-US" sz="2800" i="1" dirty="0" smtClean="0"/>
              <a:t> limit</a:t>
            </a:r>
            <a:r>
              <a:rPr lang="en-US" sz="2800" dirty="0" smtClean="0"/>
              <a:t>) ≈ </a:t>
            </a:r>
            <a:r>
              <a:rPr lang="en-US" sz="2800" i="1" dirty="0" err="1" smtClean="0">
                <a:latin typeface="Cambria Math"/>
                <a:cs typeface="Cambria Math"/>
              </a:rPr>
              <a:t>kT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 err="1" smtClean="0">
                <a:latin typeface="Cambria Math"/>
                <a:cs typeface="Cambria Math"/>
              </a:rPr>
              <a:t>ln</a:t>
            </a:r>
            <a:r>
              <a:rPr lang="en-US" sz="2800" dirty="0" smtClean="0">
                <a:latin typeface="Cambria Math"/>
                <a:cs typeface="Cambria Math"/>
              </a:rPr>
              <a:t> 2 </a:t>
            </a:r>
            <a:r>
              <a:rPr lang="en-US" sz="2800" dirty="0"/>
              <a:t>≈</a:t>
            </a:r>
            <a:r>
              <a:rPr lang="en-US" sz="2800" dirty="0" smtClean="0">
                <a:latin typeface="Cambria Math"/>
                <a:cs typeface="Cambria Math"/>
              </a:rPr>
              <a:t> 2.8 zepto-Joules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46240" y="2597869"/>
            <a:ext cx="558418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k</a:t>
            </a:r>
            <a:r>
              <a:rPr lang="en-US" sz="2400" dirty="0" smtClean="0">
                <a:latin typeface="Cambria Math"/>
                <a:cs typeface="Cambria Math"/>
              </a:rPr>
              <a:t> ≈ 1.4 × 10</a:t>
            </a:r>
            <a:r>
              <a:rPr lang="en-US" sz="2400" baseline="30000" dirty="0" smtClean="0">
                <a:latin typeface="Cambria Math"/>
                <a:cs typeface="Cambria Math"/>
              </a:rPr>
              <a:t>-23</a:t>
            </a:r>
            <a:r>
              <a:rPr lang="en-US" sz="2400" dirty="0" smtClean="0">
                <a:latin typeface="Cambria Math"/>
                <a:cs typeface="Cambria Math"/>
              </a:rPr>
              <a:t> J/K</a:t>
            </a:r>
            <a:r>
              <a:rPr lang="en-US" sz="2400" dirty="0" smtClean="0"/>
              <a:t> (Boltzmann’s constant)</a:t>
            </a:r>
          </a:p>
          <a:p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= temperature (Kelvin) (300K)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91160" y="2181240"/>
              <a:ext cx="2295720" cy="209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1800" y="2171520"/>
                <a:ext cx="231444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37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66800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39942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89015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4962" y="1534656"/>
            <a:ext cx="7031182" cy="2062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This is the best (unrealistic) possible case for a </a:t>
            </a:r>
            <a:r>
              <a:rPr lang="en-US" sz="3200" b="1" dirty="0" smtClean="0"/>
              <a:t>brute force attack</a:t>
            </a:r>
            <a:r>
              <a:rPr lang="en-US" sz="3200" dirty="0" smtClean="0"/>
              <a:t>: don’t need to do anything other than represent key and physically most efficient bit flips.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1122420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84656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03410" y="1235595"/>
            <a:ext cx="7031182" cy="25545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But, assumes better than brute force attacks are not possible.  </a:t>
            </a:r>
            <a:r>
              <a:rPr lang="en-US" sz="3200" b="1" dirty="0" smtClean="0"/>
              <a:t>All of these ciphers have weaknesses</a:t>
            </a:r>
            <a:r>
              <a:rPr lang="en-US" sz="3200" dirty="0" smtClean="0"/>
              <a:t>, and are much less secure than maximum security possible for that size key.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1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4592"/>
            <a:ext cx="8229600" cy="201222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</a:rPr>
              <a:t>an we use symmetric cryptosystems to </a:t>
            </a:r>
            <a:r>
              <a:rPr lang="en-US" sz="6000" b="1" i="1" dirty="0" smtClean="0">
                <a:solidFill>
                  <a:schemeClr val="accent5">
                    <a:lumMod val="7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</a:rPr>
              <a:t> bits? </a:t>
            </a:r>
            <a:endParaRPr lang="en-US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09788" y="26423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468938" y="26423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7" name="AutoShape 5"/>
          <p:cNvCxnSpPr>
            <a:cxnSpLocks noChangeShapeType="1"/>
          </p:cNvCxnSpPr>
          <p:nvPr/>
        </p:nvCxnSpPr>
        <p:spPr bwMode="auto">
          <a:xfrm>
            <a:off x="3481388" y="2985220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2835178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799139" y="258292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0" name="AutoShape 8"/>
          <p:cNvCxnSpPr>
            <a:cxnSpLocks noChangeShapeType="1"/>
          </p:cNvCxnSpPr>
          <p:nvPr/>
        </p:nvCxnSpPr>
        <p:spPr bwMode="auto">
          <a:xfrm>
            <a:off x="1593398" y="298522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180263" y="2835178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2" name="AutoShape 10"/>
          <p:cNvCxnSpPr>
            <a:cxnSpLocks noChangeShapeType="1"/>
          </p:cNvCxnSpPr>
          <p:nvPr/>
        </p:nvCxnSpPr>
        <p:spPr bwMode="auto">
          <a:xfrm>
            <a:off x="6840539" y="298522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32"/>
          <p:cNvSpPr txBox="1">
            <a:spLocks noChangeArrowheads="1"/>
          </p:cNvSpPr>
          <p:nvPr/>
        </p:nvSpPr>
        <p:spPr bwMode="auto">
          <a:xfrm>
            <a:off x="3689023" y="3097986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cxnSp>
        <p:nvCxnSpPr>
          <p:cNvPr id="14" name="AutoShape 8"/>
          <p:cNvCxnSpPr>
            <a:cxnSpLocks noChangeShapeType="1"/>
            <a:endCxn id="5" idx="2"/>
          </p:cNvCxnSpPr>
          <p:nvPr/>
        </p:nvCxnSpPr>
        <p:spPr bwMode="auto">
          <a:xfrm flipV="1">
            <a:off x="2789942" y="3328120"/>
            <a:ext cx="5646" cy="209526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8"/>
          <p:cNvCxnSpPr>
            <a:cxnSpLocks noChangeShapeType="1"/>
          </p:cNvCxnSpPr>
          <p:nvPr/>
        </p:nvCxnSpPr>
        <p:spPr bwMode="auto">
          <a:xfrm flipV="1">
            <a:off x="6175069" y="3337657"/>
            <a:ext cx="5647" cy="209525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2502180" y="3537646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887307" y="3547182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05280" y="1414440"/>
              <a:ext cx="3119760" cy="100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5920" y="1404720"/>
                <a:ext cx="3138480" cy="1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18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536337">
            <a:off x="2074205" y="1433328"/>
            <a:ext cx="6827912" cy="857250"/>
          </a:xfrm>
          <a:solidFill>
            <a:schemeClr val="bg1">
              <a:lumMod val="65000"/>
              <a:alpha val="58000"/>
            </a:schemeClr>
          </a:solidFill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Asymmetric Cryptography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9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Screen Shot 2015-01-13 at 7.39.5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"/>
          <a:stretch/>
        </p:blipFill>
        <p:spPr>
          <a:xfrm>
            <a:off x="0" y="0"/>
            <a:ext cx="92032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1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5978"/>
            <a:ext cx="4837086" cy="115717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Asymmetry Required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7999" y="1375813"/>
            <a:ext cx="4569087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Messages: </a:t>
            </a:r>
            <a:r>
              <a:rPr lang="en-US" dirty="0" smtClean="0"/>
              <a:t>send Alice a message that only Alice can read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Signatures:</a:t>
            </a:r>
            <a:r>
              <a:rPr lang="en-US" dirty="0" smtClean="0"/>
              <a:t> verify Alice signed a message, but not impersonate Alice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798"/>
          <a:stretch/>
        </p:blipFill>
        <p:spPr>
          <a:xfrm>
            <a:off x="4837086" y="0"/>
            <a:ext cx="4306915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6890" y="2404665"/>
            <a:ext cx="449262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a way to show you own something without giving it away!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976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dirty="0" smtClean="0"/>
              <a:t>symmetric Cryptosystem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451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3366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9" name="AutoShape 5"/>
          <p:cNvCxnSpPr>
            <a:cxnSpLocks noChangeShapeType="1"/>
          </p:cNvCxnSpPr>
          <p:nvPr/>
        </p:nvCxnSpPr>
        <p:spPr bwMode="auto">
          <a:xfrm>
            <a:off x="3446115" y="202519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21927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763866" y="162290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2" name="AutoShape 8"/>
          <p:cNvCxnSpPr>
            <a:cxnSpLocks noChangeShapeType="1"/>
          </p:cNvCxnSpPr>
          <p:nvPr/>
        </p:nvCxnSpPr>
        <p:spPr bwMode="auto">
          <a:xfrm>
            <a:off x="1558125" y="2025194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144990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>
            <a:off x="6805266" y="202519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3653750" y="213796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36349" y="1174593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65392" y="1175477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838200" y="2725433"/>
            <a:ext cx="75304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Correctness:</a:t>
            </a:r>
            <a:r>
              <a:rPr lang="en-US" sz="3200" dirty="0" smtClean="0"/>
              <a:t> </a:t>
            </a:r>
            <a:r>
              <a:rPr lang="en-US" sz="3200" i="1" dirty="0" smtClean="0">
                <a:latin typeface="Cambria Math"/>
              </a:rPr>
              <a:t>D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E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>
                <a:latin typeface="Cambria Math"/>
              </a:rPr>
              <a:t>)) = </a:t>
            </a:r>
            <a:r>
              <a:rPr lang="en-US" sz="3200" i="1" dirty="0" smtClean="0">
                <a:latin typeface="Cambria Math"/>
              </a:rPr>
              <a:t>m</a:t>
            </a:r>
            <a:endParaRPr lang="en-US" sz="3200" b="1" dirty="0" smtClean="0"/>
          </a:p>
          <a:p>
            <a:endParaRPr lang="en-US" sz="3200" b="1" dirty="0" smtClean="0"/>
          </a:p>
          <a:p>
            <a:r>
              <a:rPr lang="en-US" sz="3200" b="1" dirty="0" smtClean="0"/>
              <a:t>Security:</a:t>
            </a:r>
            <a:r>
              <a:rPr lang="en-US" sz="3200" dirty="0" smtClean="0"/>
              <a:t> given </a:t>
            </a:r>
            <a:r>
              <a:rPr lang="en-US" sz="3200" i="1" dirty="0">
                <a:latin typeface="Cambria Math"/>
              </a:rPr>
              <a:t>E</a:t>
            </a:r>
            <a:r>
              <a:rPr lang="en-US" sz="3200" dirty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 smtClean="0">
                <a:latin typeface="Cambria Math"/>
              </a:rPr>
              <a:t>) </a:t>
            </a:r>
            <a:r>
              <a:rPr lang="en-US" sz="3200" dirty="0" smtClean="0"/>
              <a:t>and 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dirty="0" smtClean="0"/>
              <a:t> , cannot learn anything interesting about </a:t>
            </a:r>
            <a:r>
              <a:rPr lang="en-US" sz="3200" i="1" dirty="0" smtClean="0">
                <a:latin typeface="Cambria Math"/>
                <a:cs typeface="Cambria Math"/>
              </a:rPr>
              <a:t>m</a:t>
            </a:r>
            <a:r>
              <a:rPr lang="en-US" sz="3200" dirty="0" smtClean="0"/>
              <a:t> or </a:t>
            </a:r>
            <a:r>
              <a:rPr lang="en-US" sz="3200" i="1" dirty="0" smtClean="0">
                <a:latin typeface="Cambria Math"/>
                <a:cs typeface="Cambria Math"/>
              </a:rPr>
              <a:t>D</a:t>
            </a:r>
            <a:endParaRPr lang="en-US" sz="3200" i="1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95320" y="1557360"/>
              <a:ext cx="4415400" cy="316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600" y="1547640"/>
                <a:ext cx="4434480" cy="31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874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symmetric Cryptosystem</a:t>
            </a:r>
            <a:br>
              <a:rPr lang="en-US" dirty="0" smtClean="0"/>
            </a:br>
            <a:r>
              <a:rPr lang="en-US" sz="4000" dirty="0" smtClean="0"/>
              <a:t>(with </a:t>
            </a:r>
            <a:r>
              <a:rPr lang="en-US" sz="4000" b="1" dirty="0" err="1" smtClean="0"/>
              <a:t>Kerckhoffs</a:t>
            </a:r>
            <a:r>
              <a:rPr lang="en-US" sz="4000" b="1" dirty="0" smtClean="0"/>
              <a:t>’ Principle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451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3366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9" name="AutoShape 5"/>
          <p:cNvCxnSpPr>
            <a:cxnSpLocks noChangeShapeType="1"/>
          </p:cNvCxnSpPr>
          <p:nvPr/>
        </p:nvCxnSpPr>
        <p:spPr bwMode="auto">
          <a:xfrm>
            <a:off x="3446115" y="202519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21927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763866" y="162290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144990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>
            <a:off x="6805266" y="202519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3653750" y="213796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36349" y="1174593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65392" y="1175477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33401" y="2855783"/>
            <a:ext cx="808609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Correctness:</a:t>
            </a:r>
            <a:r>
              <a:rPr lang="en-US" sz="3200" dirty="0" smtClean="0"/>
              <a:t> </a:t>
            </a:r>
            <a:r>
              <a:rPr lang="en-US" sz="3200" i="1" dirty="0" smtClean="0">
                <a:latin typeface="Cambria Math"/>
              </a:rPr>
              <a:t>D</a:t>
            </a:r>
            <a:r>
              <a:rPr lang="en-US" sz="3200" i="1" baseline="-25000" dirty="0" smtClean="0">
                <a:solidFill>
                  <a:srgbClr val="008000"/>
                </a:solidFill>
                <a:latin typeface="Cambria Math"/>
              </a:rPr>
              <a:t>KU</a:t>
            </a:r>
            <a:r>
              <a:rPr lang="en-US" sz="3200" baseline="-55000" dirty="0" smtClean="0">
                <a:solidFill>
                  <a:srgbClr val="008000"/>
                </a:solidFill>
                <a:latin typeface="Cambria Math"/>
              </a:rPr>
              <a:t>A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i="1" baseline="-25000" dirty="0" smtClean="0">
                <a:solidFill>
                  <a:srgbClr val="FF0000"/>
                </a:solidFill>
                <a:latin typeface="Cambria Math"/>
              </a:rPr>
              <a:t>KR</a:t>
            </a:r>
            <a:r>
              <a:rPr lang="en-US" sz="3200" baseline="-55000" dirty="0" smtClean="0">
                <a:solidFill>
                  <a:srgbClr val="FF0000"/>
                </a:solidFill>
                <a:latin typeface="Cambria Math"/>
              </a:rPr>
              <a:t>A</a:t>
            </a:r>
            <a:r>
              <a:rPr lang="en-US" sz="3200" i="1" dirty="0" smtClean="0">
                <a:latin typeface="Cambria Math"/>
              </a:rPr>
              <a:t> 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>
                <a:latin typeface="Cambria Math"/>
              </a:rPr>
              <a:t>)) = </a:t>
            </a:r>
            <a:r>
              <a:rPr lang="en-US" sz="3200" i="1" dirty="0" smtClean="0">
                <a:latin typeface="Cambria Math"/>
              </a:rPr>
              <a:t>m</a:t>
            </a:r>
          </a:p>
          <a:p>
            <a:endParaRPr lang="en-US" b="1" dirty="0" smtClean="0"/>
          </a:p>
          <a:p>
            <a:r>
              <a:rPr lang="en-US" sz="3200" b="1" dirty="0" smtClean="0"/>
              <a:t>Security:</a:t>
            </a:r>
            <a:r>
              <a:rPr lang="en-US" sz="3200" dirty="0" smtClean="0"/>
              <a:t> given 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i="1" baseline="-25000" dirty="0" smtClean="0">
                <a:solidFill>
                  <a:srgbClr val="FF0000"/>
                </a:solidFill>
                <a:latin typeface="Cambria Math"/>
              </a:rPr>
              <a:t>KR</a:t>
            </a:r>
            <a:r>
              <a:rPr lang="en-US" sz="3200" baseline="-55000" dirty="0" smtClean="0">
                <a:solidFill>
                  <a:srgbClr val="FF0000"/>
                </a:solidFill>
                <a:latin typeface="Cambria Math"/>
              </a:rPr>
              <a:t>A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 smtClean="0">
                <a:latin typeface="Cambria Math"/>
              </a:rPr>
              <a:t>),</a:t>
            </a:r>
            <a:r>
              <a:rPr lang="en-US" sz="3200" dirty="0" smtClean="0"/>
              <a:t> 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dirty="0" smtClean="0"/>
              <a:t>, </a:t>
            </a:r>
            <a:r>
              <a:rPr lang="en-US" sz="32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KU</a:t>
            </a:r>
            <a:r>
              <a:rPr lang="en-US" sz="3200" baseline="-25000" dirty="0" smtClean="0">
                <a:solidFill>
                  <a:srgbClr val="008000"/>
                </a:solidFill>
                <a:latin typeface="Cambria Math"/>
                <a:cs typeface="Cambria Math"/>
              </a:rPr>
              <a:t>A</a:t>
            </a:r>
            <a:r>
              <a:rPr lang="en-US" sz="3200" dirty="0" smtClean="0"/>
              <a:t>, and </a:t>
            </a:r>
            <a:r>
              <a:rPr lang="en-US" sz="3200" i="1" dirty="0" smtClean="0">
                <a:latin typeface="Cambria Math"/>
              </a:rPr>
              <a:t>D</a:t>
            </a:r>
            <a:r>
              <a:rPr lang="en-US" sz="3200" dirty="0" smtClean="0"/>
              <a:t>, cannot learn anything interesting about </a:t>
            </a:r>
            <a:r>
              <a:rPr lang="en-US" sz="3200" i="1" dirty="0" smtClean="0">
                <a:latin typeface="Cambria Math"/>
                <a:cs typeface="Cambria Math"/>
              </a:rPr>
              <a:t>m</a:t>
            </a:r>
            <a:r>
              <a:rPr lang="en-US" sz="3200" dirty="0" smtClean="0"/>
              <a:t> or </a:t>
            </a:r>
            <a:r>
              <a:rPr lang="en-US" sz="32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32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3200" dirty="0" smtClean="0">
                <a:latin typeface="Cambria Math"/>
                <a:cs typeface="Cambria Math"/>
              </a:rPr>
              <a:t>.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838965" y="2479441"/>
            <a:ext cx="619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>
                <a:solidFill>
                  <a:srgbClr val="008000"/>
                </a:solidFill>
              </a:rPr>
              <a:t>A</a:t>
            </a:r>
          </a:p>
        </p:txBody>
      </p:sp>
      <p:cxnSp>
        <p:nvCxnSpPr>
          <p:cNvPr id="22" name="AutoShape 8"/>
          <p:cNvCxnSpPr>
            <a:cxnSpLocks noChangeShapeType="1"/>
          </p:cNvCxnSpPr>
          <p:nvPr/>
        </p:nvCxnSpPr>
        <p:spPr bwMode="auto">
          <a:xfrm flipH="1" flipV="1">
            <a:off x="6119466" y="236809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2460384" y="2471195"/>
            <a:ext cx="5960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A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31" name="AutoShape 8"/>
          <p:cNvCxnSpPr>
            <a:cxnSpLocks noChangeShapeType="1"/>
          </p:cNvCxnSpPr>
          <p:nvPr/>
        </p:nvCxnSpPr>
        <p:spPr bwMode="auto">
          <a:xfrm flipH="1" flipV="1">
            <a:off x="2724391" y="236809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14440" y="2343240"/>
              <a:ext cx="5091480" cy="1347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5080" y="2333520"/>
                <a:ext cx="5110200" cy="13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03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</a:t>
            </a:r>
            <a:r>
              <a:rPr lang="en-US" b="1" dirty="0" smtClean="0"/>
              <a:t>Asymmetry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5142278" cy="3567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Need a function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ambria Math"/>
                <a:cs typeface="Cambria Math"/>
              </a:rPr>
              <a:t>f</a:t>
            </a:r>
            <a:r>
              <a:rPr lang="en-US" dirty="0" smtClean="0"/>
              <a:t>  that is:</a:t>
            </a:r>
          </a:p>
          <a:p>
            <a:pPr marL="0" indent="0">
              <a:buNone/>
            </a:pPr>
            <a:r>
              <a:rPr lang="en-US" b="1" dirty="0" smtClean="0"/>
              <a:t>Easy to compute: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/>
              <a:t>, </a:t>
            </a:r>
            <a:r>
              <a:rPr lang="en-US" sz="2800" b="1" dirty="0" smtClean="0"/>
              <a:t>easy</a:t>
            </a:r>
            <a:r>
              <a:rPr lang="en-US" sz="2800" dirty="0" smtClean="0"/>
              <a:t> to compute </a:t>
            </a:r>
            <a:r>
              <a:rPr lang="en-US" sz="2800" i="1" dirty="0" smtClean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endParaRPr lang="en-US" dirty="0" smtClean="0">
              <a:solidFill>
                <a:schemeClr val="accent6"/>
              </a:solidFill>
            </a:endParaRPr>
          </a:p>
          <a:p>
            <a:pPr marL="57150" indent="0">
              <a:buNone/>
            </a:pPr>
            <a:r>
              <a:rPr lang="en-US" b="1" dirty="0" smtClean="0"/>
              <a:t>Hard to invert:</a:t>
            </a:r>
            <a:r>
              <a:rPr lang="en-US" dirty="0" smtClean="0"/>
              <a:t>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sz="2800" dirty="0" smtClean="0"/>
              <a:t>, </a:t>
            </a:r>
            <a:r>
              <a:rPr lang="en-US" sz="2800" b="1" dirty="0" smtClean="0"/>
              <a:t>hard</a:t>
            </a:r>
            <a:r>
              <a:rPr lang="en-US" sz="2800" dirty="0" smtClean="0"/>
              <a:t> </a:t>
            </a:r>
            <a:r>
              <a:rPr lang="en-US" sz="2800" dirty="0"/>
              <a:t>to compute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</a:p>
          <a:p>
            <a:pPr marL="57150" indent="0">
              <a:buNone/>
            </a:pPr>
            <a:r>
              <a:rPr lang="en-US" b="1" dirty="0" smtClean="0"/>
              <a:t>Has a </a:t>
            </a:r>
            <a:r>
              <a:rPr lang="en-US" b="1" dirty="0" smtClean="0">
                <a:solidFill>
                  <a:schemeClr val="accent5"/>
                </a:solidFill>
              </a:rPr>
              <a:t>trap-door</a:t>
            </a:r>
            <a:r>
              <a:rPr lang="en-US" b="1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given </a:t>
            </a:r>
            <a:r>
              <a:rPr lang="en-US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chemeClr val="accent5"/>
                </a:solidFill>
                <a:latin typeface="Cambria Math"/>
                <a:cs typeface="Cambria Math"/>
              </a:rPr>
              <a:t>t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r>
              <a:rPr lang="en-US" b="1" dirty="0" smtClean="0"/>
              <a:t>	easy</a:t>
            </a:r>
            <a:r>
              <a:rPr lang="en-US" dirty="0" smtClean="0"/>
              <a:t> </a:t>
            </a:r>
            <a:r>
              <a:rPr lang="en-US" dirty="0"/>
              <a:t>to compute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439" t="14833" r="22525"/>
          <a:stretch/>
        </p:blipFill>
        <p:spPr>
          <a:xfrm>
            <a:off x="5257801" y="1173713"/>
            <a:ext cx="3772391" cy="316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182534" y="4056083"/>
            <a:ext cx="4428243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No function (publicly) known with these properties until 1977…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709720" y="4043160"/>
              <a:ext cx="147960" cy="3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0000" y="4033800"/>
                <a:ext cx="167040" cy="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32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260" t="12272" r="8244" b="1473"/>
          <a:stretch/>
        </p:blipFill>
        <p:spPr>
          <a:xfrm>
            <a:off x="-78525" y="9144"/>
            <a:ext cx="9234718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9800" y="4261089"/>
            <a:ext cx="1717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Ron </a:t>
            </a:r>
            <a:r>
              <a:rPr lang="en-US" sz="2800" dirty="0" err="1" smtClean="0">
                <a:solidFill>
                  <a:srgbClr val="FFFF00"/>
                </a:solidFill>
              </a:rPr>
              <a:t>Rivest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4839" y="4064882"/>
            <a:ext cx="2089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Len </a:t>
            </a:r>
            <a:r>
              <a:rPr lang="en-US" sz="2800" dirty="0" err="1" smtClean="0">
                <a:solidFill>
                  <a:srgbClr val="FFFF00"/>
                </a:solidFill>
              </a:rPr>
              <a:t>Adleman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7412" y="4064882"/>
            <a:ext cx="176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Adi</a:t>
            </a:r>
            <a:r>
              <a:rPr lang="en-US" sz="2800" dirty="0" smtClean="0">
                <a:solidFill>
                  <a:srgbClr val="FFFF00"/>
                </a:solidFill>
              </a:rPr>
              <a:t> Shamir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2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45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RSA Cryptosystem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1"/>
            <a:ext cx="8557812" cy="3394472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</a:t>
            </a:r>
            <a:r>
              <a:rPr lang="en-US" sz="4400" dirty="0">
                <a:latin typeface="Cambria Math"/>
              </a:rPr>
              <a:t>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</a:t>
            </a:r>
            <a:r>
              <a:rPr lang="en-US" sz="4400" dirty="0">
                <a:latin typeface="Cambria Math"/>
              </a:rPr>
              <a:t>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>
                <a:latin typeface="Cambria Math"/>
              </a:rPr>
              <a:t>n	 </a:t>
            </a:r>
          </a:p>
          <a:p>
            <a:pPr>
              <a:buFontTx/>
              <a:buNone/>
            </a:pPr>
            <a:r>
              <a:rPr lang="en-US" sz="4400" i="1" dirty="0" smtClean="0">
                <a:latin typeface="Cambria Math"/>
              </a:rPr>
              <a:t>	</a:t>
            </a:r>
          </a:p>
          <a:p>
            <a:pPr>
              <a:buFontTx/>
              <a:buNone/>
            </a:pPr>
            <a:r>
              <a:rPr lang="en-US" sz="4400" i="1" dirty="0">
                <a:latin typeface="Cambria Math"/>
              </a:rPr>
              <a:t>	</a:t>
            </a:r>
            <a:r>
              <a:rPr lang="en-US" sz="4400" i="1" dirty="0" smtClean="0">
                <a:latin typeface="Cambria Math"/>
              </a:rPr>
              <a:t>n </a:t>
            </a:r>
            <a:r>
              <a:rPr lang="en-US" sz="4400" i="1" dirty="0">
                <a:latin typeface="Cambria Math"/>
              </a:rPr>
              <a:t>= </a:t>
            </a:r>
            <a:r>
              <a:rPr lang="en-US" sz="4400" i="1" dirty="0">
                <a:solidFill>
                  <a:srgbClr val="FF0000"/>
                </a:solidFill>
                <a:latin typeface="Cambria Math"/>
              </a:rPr>
              <a:t>pq</a:t>
            </a:r>
            <a:r>
              <a:rPr lang="en-US" sz="4400" i="1" dirty="0">
                <a:latin typeface="Cambria Math"/>
              </a:rPr>
              <a:t>	</a:t>
            </a:r>
            <a:r>
              <a:rPr lang="en-US" sz="4400" i="1" dirty="0" smtClean="0">
                <a:latin typeface="Cambria Math"/>
              </a:rPr>
              <a:t>	</a:t>
            </a:r>
            <a:r>
              <a:rPr lang="en-US" sz="4400" i="1" dirty="0">
                <a:latin typeface="Cambria Math"/>
              </a:rPr>
              <a:t>		</a:t>
            </a:r>
            <a:r>
              <a:rPr lang="en-US" sz="4400" i="1" dirty="0" smtClean="0">
                <a:latin typeface="Cambria Math"/>
              </a:rPr>
              <a:t>	</a:t>
            </a:r>
            <a:r>
              <a:rPr lang="en-US" sz="4400" i="1" dirty="0" smtClean="0">
                <a:solidFill>
                  <a:srgbClr val="FF0000"/>
                </a:solidFill>
                <a:latin typeface="Cambria Math"/>
              </a:rPr>
              <a:t>p</a:t>
            </a:r>
            <a:r>
              <a:rPr lang="en-US" sz="4400" i="1" dirty="0">
                <a:latin typeface="Cambria Math"/>
              </a:rPr>
              <a:t>, </a:t>
            </a:r>
            <a:r>
              <a:rPr lang="en-US" sz="4400" i="1" dirty="0">
                <a:solidFill>
                  <a:srgbClr val="FF0000"/>
                </a:solidFill>
                <a:latin typeface="Cambria Math"/>
              </a:rPr>
              <a:t>q</a:t>
            </a:r>
            <a:r>
              <a:rPr lang="en-US" sz="4400" i="1" dirty="0">
                <a:latin typeface="Cambria Math"/>
              </a:rPr>
              <a:t> </a:t>
            </a:r>
            <a:r>
              <a:rPr lang="en-US" sz="4400" dirty="0"/>
              <a:t>are prime</a:t>
            </a:r>
          </a:p>
          <a:p>
            <a:pPr>
              <a:buFontTx/>
              <a:buNone/>
            </a:pPr>
            <a:r>
              <a:rPr lang="en-US" sz="4400" i="1" dirty="0" smtClean="0">
                <a:solidFill>
                  <a:srgbClr val="FF0000"/>
                </a:solidFill>
                <a:latin typeface="Cambria Math"/>
              </a:rPr>
              <a:t>	d</a:t>
            </a:r>
            <a:r>
              <a:rPr lang="en-US" sz="4400" i="1" dirty="0" smtClean="0">
                <a:latin typeface="Cambria Math"/>
              </a:rPr>
              <a:t> </a:t>
            </a:r>
            <a:r>
              <a:rPr lang="en-US" sz="4000" dirty="0"/>
              <a:t>is </a:t>
            </a:r>
            <a:r>
              <a:rPr lang="en-US" sz="4000" i="1" dirty="0"/>
              <a:t>relatively prime</a:t>
            </a:r>
            <a:r>
              <a:rPr lang="en-US" sz="4000" dirty="0"/>
              <a:t> to</a:t>
            </a:r>
            <a:r>
              <a:rPr lang="en-US" sz="4400" i="1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p</a:t>
            </a:r>
            <a:r>
              <a:rPr lang="en-US" sz="4400" dirty="0" smtClean="0">
                <a:latin typeface="Cambria Math"/>
              </a:rPr>
              <a:t> – </a:t>
            </a:r>
            <a:r>
              <a:rPr lang="en-US" sz="4400" dirty="0">
                <a:latin typeface="Cambria Math"/>
              </a:rPr>
              <a:t>1)(</a:t>
            </a:r>
            <a:r>
              <a:rPr lang="en-US" sz="4400" i="1" dirty="0">
                <a:latin typeface="Cambria Math"/>
              </a:rPr>
              <a:t>q</a:t>
            </a:r>
            <a:r>
              <a:rPr lang="en-US" sz="4400" dirty="0">
                <a:latin typeface="Cambria Math"/>
              </a:rPr>
              <a:t> – 1)</a:t>
            </a:r>
          </a:p>
          <a:p>
            <a:pPr>
              <a:buFontTx/>
              <a:buNone/>
            </a:pPr>
            <a:r>
              <a:rPr lang="en-US" sz="4400" i="1" dirty="0" smtClean="0">
                <a:latin typeface="Cambria Math"/>
              </a:rPr>
              <a:t>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i="1" dirty="0" smtClean="0">
                <a:latin typeface="Cambria Math"/>
              </a:rPr>
              <a:t> </a:t>
            </a:r>
            <a:r>
              <a:rPr lang="en-US" sz="4400" dirty="0">
                <a:latin typeface="Cambria Math"/>
                <a:sym typeface="Symbol" charset="0"/>
              </a:rPr>
              <a:t> 1 </a:t>
            </a:r>
            <a:r>
              <a:rPr lang="en-US" sz="4400" dirty="0" smtClean="0">
                <a:latin typeface="Cambria Math"/>
                <a:sym typeface="Symbol" charset="0"/>
              </a:rPr>
              <a:t>mod </a:t>
            </a:r>
            <a:r>
              <a:rPr lang="en-US" sz="4400" dirty="0">
                <a:latin typeface="Cambria Math"/>
              </a:rPr>
              <a:t>(</a:t>
            </a:r>
            <a:r>
              <a:rPr lang="en-US" sz="4400" i="1" dirty="0">
                <a:latin typeface="Cambria Math"/>
              </a:rPr>
              <a:t>p</a:t>
            </a:r>
            <a:r>
              <a:rPr lang="en-US" sz="4400" dirty="0">
                <a:latin typeface="Cambria Math"/>
              </a:rPr>
              <a:t> – 1)(</a:t>
            </a:r>
            <a:r>
              <a:rPr lang="en-US" sz="4400" i="1" dirty="0">
                <a:latin typeface="Cambria Math"/>
              </a:rPr>
              <a:t>q</a:t>
            </a:r>
            <a:r>
              <a:rPr lang="en-US" sz="4400" dirty="0">
                <a:latin typeface="Cambria Math"/>
              </a:rPr>
              <a:t> – 1</a:t>
            </a:r>
            <a:r>
              <a:rPr lang="en-US" sz="4400" dirty="0" smtClean="0">
                <a:latin typeface="Cambria Math"/>
              </a:rPr>
              <a:t>)</a:t>
            </a:r>
            <a:endParaRPr lang="en-US" sz="4400" dirty="0">
              <a:latin typeface="Cambria Math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4134" y="1554978"/>
            <a:ext cx="3056467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/>
              <a:t>Bitcoin</a:t>
            </a:r>
            <a:r>
              <a:rPr lang="en-US" sz="2000" dirty="0" smtClean="0"/>
              <a:t> uses elliptic curves instead of RSA (next week).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14200" y="1067040"/>
              <a:ext cx="3486600" cy="3395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4840" y="1057680"/>
                <a:ext cx="3505320" cy="34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151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46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Correctness of RSA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8557812" cy="138780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 smtClean="0">
                <a:latin typeface="Cambria Math"/>
              </a:rPr>
              <a:t>n</a:t>
            </a:r>
            <a:endParaRPr lang="en-US" sz="4400" dirty="0" smtClean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68730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47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Correctness of RSA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8557812" cy="138780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 smtClean="0">
                <a:latin typeface="Cambria Math"/>
              </a:rPr>
              <a:t>n</a:t>
            </a:r>
            <a:endParaRPr lang="en-US" sz="4400" dirty="0" smtClean="0">
              <a:latin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6489" y="2751445"/>
            <a:ext cx="69898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3600" i="1" dirty="0" err="1">
                <a:latin typeface="Cambria Math"/>
              </a:rPr>
              <a:t>D</a:t>
            </a:r>
            <a:r>
              <a:rPr lang="en-US" sz="3600" i="1" baseline="-25000" dirty="0" err="1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3600" dirty="0">
                <a:latin typeface="Cambria Math"/>
              </a:rPr>
              <a:t>(</a:t>
            </a:r>
            <a:r>
              <a:rPr lang="en-US" sz="3600" i="1" dirty="0" err="1" smtClean="0">
                <a:latin typeface="Cambria Math"/>
              </a:rPr>
              <a:t>E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dirty="0">
                <a:latin typeface="Cambria Math"/>
              </a:rPr>
              <a:t>(</a:t>
            </a:r>
            <a:r>
              <a:rPr lang="en-US" sz="3600" i="1" dirty="0">
                <a:latin typeface="Cambria Math"/>
              </a:rPr>
              <a:t>M </a:t>
            </a:r>
            <a:r>
              <a:rPr lang="en-US" sz="3600" dirty="0" smtClean="0">
                <a:latin typeface="Cambria Math"/>
              </a:rPr>
              <a:t>)) 	= (</a:t>
            </a:r>
            <a:r>
              <a:rPr lang="en-US" sz="3600" i="1" dirty="0" smtClean="0">
                <a:latin typeface="Cambria Math"/>
              </a:rPr>
              <a:t>M</a:t>
            </a:r>
            <a:r>
              <a:rPr lang="en-US" sz="3600" i="1" baseline="30000" dirty="0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i="1" baseline="30000" dirty="0" smtClean="0">
                <a:latin typeface="Cambria Math"/>
              </a:rPr>
              <a:t>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  <a:r>
              <a:rPr lang="en-US" sz="3600" dirty="0" smtClean="0">
                <a:latin typeface="Cambria Math"/>
              </a:rPr>
              <a:t>)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d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3600" dirty="0" smtClean="0">
                <a:latin typeface="Cambria Math"/>
              </a:rPr>
              <a:t>			    		= </a:t>
            </a:r>
            <a:r>
              <a:rPr lang="en-US" sz="3600" i="1" dirty="0" smtClean="0">
                <a:latin typeface="Cambria Math"/>
              </a:rPr>
              <a:t>M</a:t>
            </a:r>
            <a:r>
              <a:rPr lang="en-US" sz="3600" i="1" baseline="30000" dirty="0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d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>
                <a:latin typeface="Cambria Math"/>
              </a:rPr>
              <a:t>n</a:t>
            </a:r>
            <a:r>
              <a:rPr lang="en-US" sz="3600" dirty="0">
                <a:latin typeface="Cambria Math"/>
              </a:rPr>
              <a:t>	</a:t>
            </a:r>
            <a:endParaRPr lang="en-US" sz="3600" dirty="0" smtClean="0">
              <a:latin typeface="Cambria Math"/>
            </a:endParaRPr>
          </a:p>
          <a:p>
            <a:r>
              <a:rPr lang="en-US" sz="3600" dirty="0" smtClean="0">
                <a:latin typeface="Cambria Math"/>
              </a:rPr>
              <a:t>					= </a:t>
            </a:r>
            <a:r>
              <a:rPr lang="en-US" sz="3600" i="1" dirty="0" smtClean="0">
                <a:latin typeface="Cambria Math"/>
              </a:rPr>
              <a:t>M</a:t>
            </a:r>
            <a:endParaRPr lang="en-US" sz="3600" dirty="0"/>
          </a:p>
          <a:p>
            <a:pPr>
              <a:buFontTx/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490496" y="3699748"/>
            <a:ext cx="41963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This step depends on choosing </a:t>
            </a:r>
            <a:r>
              <a:rPr lang="en-US" i="1" dirty="0" smtClean="0">
                <a:latin typeface="Cambria Math"/>
                <a:cs typeface="Cambria Math"/>
              </a:rPr>
              <a:t>e</a:t>
            </a:r>
            <a:r>
              <a:rPr lang="en-US" dirty="0" smtClean="0"/>
              <a:t> and </a:t>
            </a:r>
            <a:r>
              <a:rPr lang="en-US" i="1" dirty="0" smtClean="0">
                <a:latin typeface="Cambria Math"/>
                <a:cs typeface="Cambria Math"/>
              </a:rPr>
              <a:t>d</a:t>
            </a:r>
            <a:r>
              <a:rPr lang="en-US" dirty="0" smtClean="0"/>
              <a:t> to have this property: uses Fermat’s little theorem and Euler’s </a:t>
            </a:r>
            <a:r>
              <a:rPr lang="en-US" dirty="0" err="1"/>
              <a:t>T</a:t>
            </a:r>
            <a:r>
              <a:rPr lang="en-US" dirty="0" err="1" smtClean="0"/>
              <a:t>otient</a:t>
            </a:r>
            <a:r>
              <a:rPr lang="en-US" dirty="0" smtClean="0"/>
              <a:t> theorem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70930" y="3699748"/>
            <a:ext cx="419566" cy="212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19400" y="3548160"/>
              <a:ext cx="209880" cy="28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9680" y="3538440"/>
                <a:ext cx="228960" cy="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428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48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Bonus: Works in Both Orders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8557812" cy="138780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 smtClean="0">
                <a:latin typeface="Cambria Math"/>
              </a:rPr>
              <a:t>n</a:t>
            </a:r>
            <a:endParaRPr lang="en-US" sz="4400" dirty="0" smtClean="0">
              <a:latin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6489" y="2751445"/>
            <a:ext cx="69898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3600" i="1" dirty="0" err="1" smtClean="0">
                <a:latin typeface="Cambria Math"/>
              </a:rPr>
              <a:t>E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i="1" baseline="-25000" dirty="0" smtClean="0">
                <a:solidFill>
                  <a:srgbClr val="008000"/>
                </a:solidFill>
                <a:latin typeface="Cambria Math"/>
              </a:rPr>
              <a:t> </a:t>
            </a:r>
            <a:r>
              <a:rPr lang="en-US" sz="3600" dirty="0" smtClean="0">
                <a:latin typeface="Cambria Math"/>
              </a:rPr>
              <a:t>(</a:t>
            </a:r>
            <a:r>
              <a:rPr lang="en-US" sz="3600" i="1" dirty="0" err="1" smtClean="0">
                <a:latin typeface="Cambria Math"/>
              </a:rPr>
              <a:t>D</a:t>
            </a:r>
            <a:r>
              <a:rPr lang="en-US" sz="36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3600" dirty="0" smtClean="0">
                <a:latin typeface="Cambria Math"/>
              </a:rPr>
              <a:t>(</a:t>
            </a:r>
            <a:r>
              <a:rPr lang="en-US" sz="3600" i="1" dirty="0" smtClean="0">
                <a:latin typeface="Cambria Math"/>
              </a:rPr>
              <a:t>M </a:t>
            </a:r>
            <a:r>
              <a:rPr lang="en-US" sz="3600" dirty="0" smtClean="0">
                <a:latin typeface="Cambria Math"/>
              </a:rPr>
              <a:t>)) 	= (</a:t>
            </a:r>
            <a:r>
              <a:rPr lang="en-US" sz="3600" i="1" dirty="0" err="1" smtClean="0">
                <a:latin typeface="Cambria Math"/>
              </a:rPr>
              <a:t>M</a:t>
            </a:r>
            <a:r>
              <a:rPr lang="en-US" sz="3600" i="1" baseline="30000" dirty="0" err="1" smtClean="0">
                <a:solidFill>
                  <a:srgbClr val="008000"/>
                </a:solidFill>
                <a:latin typeface="Cambria Math"/>
              </a:rPr>
              <a:t>d</a:t>
            </a:r>
            <a:r>
              <a:rPr lang="en-US" sz="3600" i="1" baseline="30000" dirty="0" smtClean="0">
                <a:latin typeface="Cambria Math"/>
              </a:rPr>
              <a:t>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  <a:r>
              <a:rPr lang="en-US" sz="3600" dirty="0" smtClean="0">
                <a:latin typeface="Cambria Math"/>
              </a:rPr>
              <a:t>)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e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3600" dirty="0" smtClean="0">
                <a:latin typeface="Cambria Math"/>
              </a:rPr>
              <a:t>			    		= </a:t>
            </a:r>
            <a:r>
              <a:rPr lang="en-US" sz="3600" i="1" dirty="0" err="1" smtClean="0">
                <a:latin typeface="Cambria Math"/>
              </a:rPr>
              <a:t>M</a:t>
            </a:r>
            <a:r>
              <a:rPr lang="en-US" sz="3600" i="1" baseline="30000" dirty="0" err="1" smtClean="0">
                <a:solidFill>
                  <a:srgbClr val="FF0000"/>
                </a:solidFill>
                <a:latin typeface="Cambria Math"/>
              </a:rPr>
              <a:t>de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>
                <a:latin typeface="Cambria Math"/>
              </a:rPr>
              <a:t>n</a:t>
            </a:r>
            <a:r>
              <a:rPr lang="en-US" sz="3600" dirty="0">
                <a:latin typeface="Cambria Math"/>
              </a:rPr>
              <a:t>	</a:t>
            </a:r>
            <a:endParaRPr lang="en-US" sz="3600" dirty="0" smtClean="0">
              <a:latin typeface="Cambria Math"/>
            </a:endParaRPr>
          </a:p>
          <a:p>
            <a:r>
              <a:rPr lang="en-US" sz="3600" dirty="0" smtClean="0">
                <a:latin typeface="Cambria Math"/>
              </a:rPr>
              <a:t>					= </a:t>
            </a:r>
            <a:r>
              <a:rPr lang="en-US" sz="3600" i="1" dirty="0" smtClean="0">
                <a:latin typeface="Cambria Math"/>
              </a:rPr>
              <a:t>M</a:t>
            </a:r>
            <a:endParaRPr lang="en-US" sz="3600" dirty="0"/>
          </a:p>
          <a:p>
            <a:pPr>
              <a:buFontTx/>
              <a:buNone/>
            </a:pP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14720" y="3652560"/>
              <a:ext cx="223920" cy="1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000" y="3643200"/>
                <a:ext cx="24300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9752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</a:t>
            </a:r>
            <a:r>
              <a:rPr lang="en-US" b="1" dirty="0" smtClean="0"/>
              <a:t>Asymmetry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5142278" cy="3567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Need a function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ambria Math"/>
                <a:cs typeface="Cambria Math"/>
              </a:rPr>
              <a:t>f</a:t>
            </a:r>
            <a:r>
              <a:rPr lang="en-US" dirty="0" smtClean="0"/>
              <a:t>  that is:</a:t>
            </a:r>
          </a:p>
          <a:p>
            <a:pPr marL="0" indent="0">
              <a:buNone/>
            </a:pPr>
            <a:r>
              <a:rPr lang="en-US" b="1" dirty="0" smtClean="0"/>
              <a:t>Easy to compute: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/>
              <a:t>, </a:t>
            </a:r>
            <a:r>
              <a:rPr lang="en-US" sz="2800" b="1" dirty="0" smtClean="0"/>
              <a:t>easy</a:t>
            </a:r>
            <a:r>
              <a:rPr lang="en-US" sz="2800" dirty="0" smtClean="0"/>
              <a:t> to compute </a:t>
            </a:r>
            <a:r>
              <a:rPr lang="en-US" sz="2800" i="1" dirty="0" smtClean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endParaRPr lang="en-US" dirty="0" smtClean="0">
              <a:solidFill>
                <a:schemeClr val="accent6"/>
              </a:solidFill>
            </a:endParaRPr>
          </a:p>
          <a:p>
            <a:pPr marL="57150" indent="0">
              <a:buNone/>
            </a:pPr>
            <a:r>
              <a:rPr lang="en-US" b="1" dirty="0" smtClean="0"/>
              <a:t>Hard to invert:</a:t>
            </a:r>
            <a:r>
              <a:rPr lang="en-US" dirty="0" smtClean="0"/>
              <a:t>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sz="2800" dirty="0" smtClean="0"/>
              <a:t>, </a:t>
            </a:r>
            <a:r>
              <a:rPr lang="en-US" sz="2800" b="1" dirty="0" smtClean="0"/>
              <a:t>hard</a:t>
            </a:r>
            <a:r>
              <a:rPr lang="en-US" sz="2800" dirty="0" smtClean="0"/>
              <a:t> </a:t>
            </a:r>
            <a:r>
              <a:rPr lang="en-US" sz="2800" dirty="0"/>
              <a:t>to compute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</a:p>
          <a:p>
            <a:pPr marL="57150" indent="0">
              <a:buNone/>
            </a:pPr>
            <a:r>
              <a:rPr lang="en-US" b="1" dirty="0" smtClean="0"/>
              <a:t>Has a </a:t>
            </a:r>
            <a:r>
              <a:rPr lang="en-US" b="1" dirty="0" smtClean="0">
                <a:solidFill>
                  <a:schemeClr val="accent5"/>
                </a:solidFill>
              </a:rPr>
              <a:t>trap-door</a:t>
            </a:r>
            <a:r>
              <a:rPr lang="en-US" b="1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given </a:t>
            </a:r>
            <a:r>
              <a:rPr lang="en-US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chemeClr val="accent5"/>
                </a:solidFill>
                <a:latin typeface="Cambria Math"/>
                <a:cs typeface="Cambria Math"/>
              </a:rPr>
              <a:t>t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r>
              <a:rPr lang="en-US" b="1" dirty="0" smtClean="0"/>
              <a:t>	easy</a:t>
            </a:r>
            <a:r>
              <a:rPr lang="en-US" dirty="0" smtClean="0"/>
              <a:t> </a:t>
            </a:r>
            <a:r>
              <a:rPr lang="en-US" dirty="0"/>
              <a:t>to compute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439" t="14833" r="22525"/>
          <a:stretch/>
        </p:blipFill>
        <p:spPr>
          <a:xfrm>
            <a:off x="5257801" y="1173713"/>
            <a:ext cx="3772391" cy="316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741509" y="4146341"/>
            <a:ext cx="3623383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Does RSA satisfy these?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500360" y="1442880"/>
              <a:ext cx="376560" cy="1024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1000" y="1433520"/>
                <a:ext cx="395280" cy="10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67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Screen Shot 2015-01-13 at 7.39.5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"/>
          <a:stretch/>
        </p:blipFill>
        <p:spPr>
          <a:xfrm>
            <a:off x="0" y="0"/>
            <a:ext cx="9203267" cy="5143500"/>
          </a:xfrm>
          <a:prstGeom prst="rect">
            <a:avLst/>
          </a:prstGeom>
        </p:spPr>
      </p:pic>
      <p:pic>
        <p:nvPicPr>
          <p:cNvPr id="8" name="Picture 7" descr="Screen Shot 2015-01-13 at 7.44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91" y="1773830"/>
            <a:ext cx="3111500" cy="127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1-13 at 7.47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83" y="3260550"/>
            <a:ext cx="2569483" cy="150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186080" y="4662360"/>
              <a:ext cx="162360" cy="14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6720" y="4653000"/>
                <a:ext cx="18108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62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/>
              <a:t>Confidentiality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>
            <a:off x="3446115" y="300328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1927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63866" y="260099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>
            <a:off x="1558125" y="3003284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44990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>
            <a:off x="6805266" y="300328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53750" y="311605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8120" y="1319247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558900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2796525" y="3349375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524425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334618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4742096" y="1769997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2960" y="1811404"/>
            <a:ext cx="3203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Sends confidential messages to Bob using his public key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04800" y="4194307"/>
            <a:ext cx="85344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</a:t>
            </a:r>
            <a:r>
              <a:rPr lang="en-US" sz="2400" dirty="0" smtClean="0"/>
              <a:t>10000</a:t>
            </a:r>
            <a:r>
              <a:rPr lang="en-US" sz="2400" i="1" dirty="0" smtClean="0"/>
              <a:t>x</a:t>
            </a:r>
            <a:r>
              <a:rPr lang="en-US" sz="2400" dirty="0" smtClean="0"/>
              <a:t> slower than AES! Only use when asymmetry is needed.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95560" y="3686040"/>
              <a:ext cx="71640" cy="47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6200" y="3676680"/>
                <a:ext cx="90720" cy="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34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114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br>
              <a:rPr lang="en-US" dirty="0" smtClean="0"/>
            </a:br>
            <a:r>
              <a:rPr lang="en-US" b="1" dirty="0" smtClean="0"/>
              <a:t>Signatures?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1927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63866" y="260099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44990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53750" y="311605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8120" y="1319247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558900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2796525" y="3349375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524425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334618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4742096" y="1769997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2960" y="1811404"/>
            <a:ext cx="3203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Sends confidential messages to Bob using his public key</a:t>
            </a:r>
            <a:endParaRPr lang="en-US" sz="2000" dirty="0"/>
          </a:p>
        </p:txBody>
      </p:sp>
      <p:cxnSp>
        <p:nvCxnSpPr>
          <p:cNvPr id="22" name="AutoShape 5"/>
          <p:cNvCxnSpPr>
            <a:cxnSpLocks noChangeShapeType="1"/>
          </p:cNvCxnSpPr>
          <p:nvPr/>
        </p:nvCxnSpPr>
        <p:spPr bwMode="auto">
          <a:xfrm>
            <a:off x="3446115" y="300328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AutoShape 8"/>
          <p:cNvCxnSpPr>
            <a:cxnSpLocks noChangeShapeType="1"/>
          </p:cNvCxnSpPr>
          <p:nvPr/>
        </p:nvCxnSpPr>
        <p:spPr bwMode="auto">
          <a:xfrm>
            <a:off x="1558125" y="3003284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AutoShape 10"/>
          <p:cNvCxnSpPr>
            <a:cxnSpLocks noChangeShapeType="1"/>
          </p:cNvCxnSpPr>
          <p:nvPr/>
        </p:nvCxnSpPr>
        <p:spPr bwMode="auto">
          <a:xfrm>
            <a:off x="6805266" y="300328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604880" y="2609640"/>
              <a:ext cx="5577120" cy="295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5520" y="2600280"/>
                <a:ext cx="5595840" cy="3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36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>
                <a:solidFill>
                  <a:srgbClr val="660066"/>
                </a:solidFill>
              </a:rPr>
              <a:t>Signatures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215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4130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653752" y="3121873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64837" y="2750349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34004" y="2702017"/>
            <a:ext cx="18902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 flipH="1">
            <a:off x="1765762" y="3121873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352627" y="2922356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 flipH="1">
            <a:off x="7012903" y="3121873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61387" y="3234640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710748" y="3677489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3004162" y="3467964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6037115" y="3643014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327103" y="3464773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742096" y="1808075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282152" y="1320887"/>
            <a:ext cx="116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Anyone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785657" y="1808075"/>
            <a:ext cx="2288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Get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 </a:t>
            </a:r>
            <a:r>
              <a:rPr lang="en-US" sz="2400" dirty="0" smtClean="0"/>
              <a:t>from trusted provider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9440" y="1800000"/>
              <a:ext cx="4401000" cy="1972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0080" y="1790640"/>
                <a:ext cx="4419720" cy="19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70806"/>
            <a:ext cx="9243450" cy="6072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763" y="2037196"/>
            <a:ext cx="5110562" cy="85725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Can we make money yet?</a:t>
            </a:r>
            <a:endParaRPr lang="en-US" sz="6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Owning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03" y="1524000"/>
            <a:ext cx="2168129" cy="2168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19320" y="847800"/>
              <a:ext cx="6686640" cy="3357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9600" y="838440"/>
                <a:ext cx="6706080" cy="33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5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Rich!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97" y="2237448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3" y="3642582"/>
            <a:ext cx="1270661" cy="1270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3" y="2301940"/>
            <a:ext cx="1270661" cy="1270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3" y="1015008"/>
            <a:ext cx="1270661" cy="127066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509766">
            <a:off x="1642157" y="3422979"/>
            <a:ext cx="2314492" cy="2992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790292" y="2703446"/>
            <a:ext cx="2064871" cy="2416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0462595">
            <a:off x="1681457" y="2018982"/>
            <a:ext cx="2234205" cy="3305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Achieving </a:t>
            </a:r>
            <a:r>
              <a:rPr lang="en-US" b="1" dirty="0"/>
              <a:t>s</a:t>
            </a:r>
            <a:r>
              <a:rPr lang="en-US" b="1" dirty="0" smtClean="0"/>
              <a:t>carcity</a:t>
            </a:r>
            <a:r>
              <a:rPr lang="en-US" dirty="0" smtClean="0"/>
              <a:t> is a hard problem!</a:t>
            </a:r>
          </a:p>
          <a:p>
            <a:endParaRPr lang="en-US" dirty="0"/>
          </a:p>
          <a:p>
            <a:r>
              <a:rPr lang="en-US" dirty="0" smtClean="0"/>
              <a:t>No class Monday (Martin Luther King Day)</a:t>
            </a:r>
          </a:p>
          <a:p>
            <a:r>
              <a:rPr lang="en-US" dirty="0" smtClean="0"/>
              <a:t>See notes for readings</a:t>
            </a:r>
          </a:p>
          <a:p>
            <a:r>
              <a:rPr lang="en-US" dirty="0" smtClean="0"/>
              <a:t>Project 1 will be posted in a few days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Screen Shot 2015-01-13 at 7.5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7" y="65968"/>
            <a:ext cx="7991464" cy="495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61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Contributed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1" y="3943387"/>
            <a:ext cx="4291140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Submitting </a:t>
            </a:r>
            <a:r>
              <a:rPr lang="en-US" dirty="0" err="1" smtClean="0"/>
              <a:t>google</a:t>
            </a:r>
            <a:r>
              <a:rPr lang="en-US" dirty="0" smtClean="0"/>
              <a:t> forms is a silly way to have a discussion! We’ll have a course discussion forum set up by next week…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253856"/>
            <a:ext cx="361025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“The </a:t>
            </a:r>
            <a:r>
              <a:rPr lang="en-US" dirty="0"/>
              <a:t>enigmatic </a:t>
            </a:r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Nakamoto</a:t>
            </a:r>
            <a:r>
              <a:rPr lang="en-US" dirty="0"/>
              <a:t> designed the system to keep everybody honest</a:t>
            </a:r>
            <a:r>
              <a:rPr lang="en-US" dirty="0" smtClean="0"/>
              <a:t>.” </a:t>
            </a:r>
          </a:p>
          <a:p>
            <a:r>
              <a:rPr lang="en-US" dirty="0" smtClean="0"/>
              <a:t>(Tara Raj, </a:t>
            </a:r>
            <a:r>
              <a:rPr lang="en-US" dirty="0"/>
              <a:t>Jake </a:t>
            </a:r>
            <a:r>
              <a:rPr lang="en-US" dirty="0" smtClean="0"/>
              <a:t>Rosenberg)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6800" y="1277945"/>
            <a:ext cx="381000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/>
              <a:t>B</a:t>
            </a:r>
            <a:r>
              <a:rPr lang="en-US" dirty="0" err="1" smtClean="0"/>
              <a:t>itcoins</a:t>
            </a:r>
            <a:r>
              <a:rPr lang="en-US" dirty="0" smtClean="0"/>
              <a:t> </a:t>
            </a:r>
            <a:r>
              <a:rPr lang="en-US" dirty="0"/>
              <a:t>have three useful qualities in a currency: they are hard to earn, limited in supply and easy to verify</a:t>
            </a:r>
            <a:r>
              <a:rPr lang="en-US" dirty="0" smtClean="0"/>
              <a:t>.” </a:t>
            </a:r>
          </a:p>
          <a:p>
            <a:r>
              <a:rPr lang="en-US" dirty="0" smtClean="0"/>
              <a:t>(</a:t>
            </a:r>
            <a:r>
              <a:rPr lang="en-US" dirty="0"/>
              <a:t>Jake </a:t>
            </a:r>
            <a:r>
              <a:rPr lang="en-US" dirty="0" err="1" smtClean="0"/>
              <a:t>Shankman</a:t>
            </a:r>
            <a:r>
              <a:rPr lang="en-US" dirty="0" smtClean="0"/>
              <a:t>, </a:t>
            </a:r>
            <a:r>
              <a:rPr lang="en-US" dirty="0"/>
              <a:t>Kevin Hoffman 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510" y="2696140"/>
            <a:ext cx="3908356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“A </a:t>
            </a:r>
            <a:r>
              <a:rPr lang="en-US" dirty="0"/>
              <a:t>more fundamental worry is that digital-currency mining, like other sorts of mining, has environmental costs: all that number-crunching uses a lot of electricity, and not all of it comes from renewable </a:t>
            </a:r>
            <a:r>
              <a:rPr lang="en-US" dirty="0" smtClean="0"/>
              <a:t>sources…” </a:t>
            </a:r>
          </a:p>
          <a:p>
            <a:r>
              <a:rPr lang="en-US" dirty="0" smtClean="0"/>
              <a:t>(</a:t>
            </a:r>
            <a:r>
              <a:rPr lang="en-US" dirty="0"/>
              <a:t>Samuel </a:t>
            </a:r>
            <a:r>
              <a:rPr lang="en-US" dirty="0" err="1" smtClean="0"/>
              <a:t>Abbate</a:t>
            </a:r>
            <a:r>
              <a:rPr lang="en-US" dirty="0" smtClean="0"/>
              <a:t>, Elizabeth </a:t>
            </a:r>
            <a:r>
              <a:rPr lang="en-US" dirty="0" err="1" smtClean="0"/>
              <a:t>Kukla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2651137"/>
            <a:ext cx="429114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“He </a:t>
            </a:r>
            <a:r>
              <a:rPr lang="en-US" dirty="0"/>
              <a:t>even worries that a hostile government might seize control of the </a:t>
            </a:r>
            <a:r>
              <a:rPr lang="en-US" dirty="0" err="1"/>
              <a:t>bitcoin</a:t>
            </a:r>
            <a:r>
              <a:rPr lang="en-US" dirty="0"/>
              <a:t> system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(</a:t>
            </a:r>
            <a:r>
              <a:rPr lang="en-US" dirty="0"/>
              <a:t>Richard </a:t>
            </a:r>
            <a:r>
              <a:rPr lang="en-US" dirty="0" err="1" smtClean="0"/>
              <a:t>Serpe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890960" y="1790640"/>
              <a:ext cx="3824640" cy="2129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1600" y="1780920"/>
                <a:ext cx="3843720" cy="214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67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1-13 at 7.34.39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667" y="150977"/>
            <a:ext cx="7332133" cy="48901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045" y="3995962"/>
            <a:ext cx="593451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Downloading entire </a:t>
            </a:r>
            <a:r>
              <a:rPr lang="en-US" dirty="0" err="1" smtClean="0"/>
              <a:t>blockchain</a:t>
            </a:r>
            <a:r>
              <a:rPr lang="en-US" dirty="0" smtClean="0"/>
              <a:t> (~20GB)…takes several days…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1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Currency is a </a:t>
            </a:r>
            <a:r>
              <a:rPr lang="en-US" b="1" i="1" dirty="0" smtClean="0"/>
              <a:t>medium of exchange</a:t>
            </a:r>
          </a:p>
          <a:p>
            <a:pPr marL="0" indent="0">
              <a:buNone/>
            </a:pPr>
            <a:r>
              <a:rPr lang="en-US" dirty="0" smtClean="0"/>
              <a:t>At a minimum, must be:</a:t>
            </a:r>
          </a:p>
          <a:p>
            <a:pPr marL="457200" lvl="1" indent="0">
              <a:buNone/>
            </a:pPr>
            <a:r>
              <a:rPr lang="en-US" b="1" i="1" dirty="0" smtClean="0"/>
              <a:t>transferable</a:t>
            </a:r>
            <a:r>
              <a:rPr lang="en-US" dirty="0" smtClean="0"/>
              <a:t> – can be exchanged</a:t>
            </a:r>
          </a:p>
          <a:p>
            <a:pPr marL="457200" lvl="1" indent="0">
              <a:buNone/>
            </a:pPr>
            <a:r>
              <a:rPr lang="en-US" b="1" i="1" dirty="0" smtClean="0"/>
              <a:t>scarce</a:t>
            </a:r>
            <a:r>
              <a:rPr lang="en-US" dirty="0" smtClean="0"/>
              <a:t> – limited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2557" y="3949878"/>
            <a:ext cx="806648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Can we make something scarce and transferable with just bits?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52400" y="2386080"/>
              <a:ext cx="1195920" cy="947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680" y="2376360"/>
                <a:ext cx="1215000" cy="9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20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7209</TotalTime>
  <Words>1932</Words>
  <Application>Microsoft Macintosh PowerPoint</Application>
  <PresentationFormat>On-screen Show (16:9)</PresentationFormat>
  <Paragraphs>421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Goal for Today</vt:lpstr>
      <vt:lpstr>Comments about  “Magic of Mining”</vt:lpstr>
      <vt:lpstr>PowerPoint Presentation</vt:lpstr>
      <vt:lpstr>PowerPoint Presentation</vt:lpstr>
      <vt:lpstr>PowerPoint Presentation</vt:lpstr>
      <vt:lpstr>Selected Contributed Comments</vt:lpstr>
      <vt:lpstr>PowerPoint Presentation</vt:lpstr>
      <vt:lpstr>Recap</vt:lpstr>
      <vt:lpstr>How can someone own something made of bits? </vt:lpstr>
      <vt:lpstr>How can someone own anything easily reproduced? </vt:lpstr>
      <vt:lpstr>PowerPoint Presentation</vt:lpstr>
      <vt:lpstr>PowerPoint Presentation</vt:lpstr>
      <vt:lpstr>PowerPoint Presentation</vt:lpstr>
      <vt:lpstr>US Copyright Law</vt:lpstr>
      <vt:lpstr>How can someone own something made of bits without an army helping? </vt:lpstr>
      <vt:lpstr>Cryptography</vt:lpstr>
      <vt:lpstr>What is cryptology?</vt:lpstr>
      <vt:lpstr>PowerPoint Presentation</vt:lpstr>
      <vt:lpstr>Introductions</vt:lpstr>
      <vt:lpstr>Active Attacker</vt:lpstr>
      <vt:lpstr>Message Cryptosystem</vt:lpstr>
      <vt:lpstr>PowerPoint Presentation</vt:lpstr>
      <vt:lpstr>Message Cryptosystem</vt:lpstr>
      <vt:lpstr>Kerckhoff’s Principle</vt:lpstr>
      <vt:lpstr>PowerPoint Presentation</vt:lpstr>
      <vt:lpstr>(Keyed) Symmetric Cryptosystem</vt:lpstr>
      <vt:lpstr>Jefferson’s Wheel Cipher</vt:lpstr>
      <vt:lpstr>Jefferson’s Wheel Cipher</vt:lpstr>
      <vt:lpstr>Should it be “TJ’s Principle”?</vt:lpstr>
      <vt:lpstr>PowerPoint Presentation</vt:lpstr>
      <vt:lpstr>Key Space</vt:lpstr>
      <vt:lpstr>Brute Force Attack</vt:lpstr>
      <vt:lpstr>(Im)Practicality of Brute Force Attacks</vt:lpstr>
      <vt:lpstr>PowerPoint Presentation</vt:lpstr>
      <vt:lpstr>PowerPoint Presentation</vt:lpstr>
      <vt:lpstr>PowerPoint Presentation</vt:lpstr>
      <vt:lpstr>Can we use symmetric cryptosystems to own bits? </vt:lpstr>
      <vt:lpstr>Asymmetric Cryptography</vt:lpstr>
      <vt:lpstr>Asymmetry Required</vt:lpstr>
      <vt:lpstr>Asymmetric Cryptosystem</vt:lpstr>
      <vt:lpstr>Asymmetric Cryptosystem (with Kerckhoffs’ Principle)</vt:lpstr>
      <vt:lpstr>Providing Asymmetry</vt:lpstr>
      <vt:lpstr>PowerPoint Presentation</vt:lpstr>
      <vt:lpstr>RSA Cryptosystem</vt:lpstr>
      <vt:lpstr>Correctness of RSA</vt:lpstr>
      <vt:lpstr>Correctness of RSA</vt:lpstr>
      <vt:lpstr>Bonus: Works in Both Orders</vt:lpstr>
      <vt:lpstr>Providing Asymmetry</vt:lpstr>
      <vt:lpstr>Using Asymmetric Crypto: Confidentiality</vt:lpstr>
      <vt:lpstr>Using Asymmetric Crypto:  Signatures?</vt:lpstr>
      <vt:lpstr>Using Asymmetric Crypto: Signatures</vt:lpstr>
      <vt:lpstr>Can we make money yet?</vt:lpstr>
      <vt:lpstr>Owning a Coin</vt:lpstr>
      <vt:lpstr>Getting Rich!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66</cp:revision>
  <cp:lastPrinted>2015-01-14T18:38:51Z</cp:lastPrinted>
  <dcterms:created xsi:type="dcterms:W3CDTF">2015-01-10T23:57:16Z</dcterms:created>
  <dcterms:modified xsi:type="dcterms:W3CDTF">2015-01-18T01:34:37Z</dcterms:modified>
</cp:coreProperties>
</file>